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6"/>
  </p:notesMasterIdLst>
  <p:handoutMasterIdLst>
    <p:handoutMasterId r:id="rId77"/>
  </p:handoutMasterIdLst>
  <p:sldIdLst>
    <p:sldId id="297" r:id="rId2"/>
    <p:sldId id="347" r:id="rId3"/>
    <p:sldId id="389" r:id="rId4"/>
    <p:sldId id="295" r:id="rId5"/>
    <p:sldId id="362" r:id="rId6"/>
    <p:sldId id="400" r:id="rId7"/>
    <p:sldId id="390" r:id="rId8"/>
    <p:sldId id="350" r:id="rId9"/>
    <p:sldId id="355" r:id="rId10"/>
    <p:sldId id="356" r:id="rId11"/>
    <p:sldId id="357" r:id="rId12"/>
    <p:sldId id="353" r:id="rId13"/>
    <p:sldId id="358" r:id="rId14"/>
    <p:sldId id="398" r:id="rId15"/>
    <p:sldId id="364" r:id="rId16"/>
    <p:sldId id="391" r:id="rId17"/>
    <p:sldId id="365" r:id="rId18"/>
    <p:sldId id="388" r:id="rId19"/>
    <p:sldId id="359" r:id="rId20"/>
    <p:sldId id="360" r:id="rId21"/>
    <p:sldId id="361" r:id="rId22"/>
    <p:sldId id="363" r:id="rId23"/>
    <p:sldId id="381" r:id="rId24"/>
    <p:sldId id="403" r:id="rId25"/>
    <p:sldId id="382" r:id="rId26"/>
    <p:sldId id="377" r:id="rId27"/>
    <p:sldId id="409" r:id="rId28"/>
    <p:sldId id="408" r:id="rId29"/>
    <p:sldId id="410" r:id="rId30"/>
    <p:sldId id="404" r:id="rId31"/>
    <p:sldId id="414" r:id="rId32"/>
    <p:sldId id="413" r:id="rId33"/>
    <p:sldId id="411" r:id="rId34"/>
    <p:sldId id="406" r:id="rId35"/>
    <p:sldId id="405" r:id="rId36"/>
    <p:sldId id="383" r:id="rId37"/>
    <p:sldId id="384" r:id="rId38"/>
    <p:sldId id="407" r:id="rId39"/>
    <p:sldId id="402" r:id="rId40"/>
    <p:sldId id="392" r:id="rId41"/>
    <p:sldId id="393" r:id="rId42"/>
    <p:sldId id="394" r:id="rId43"/>
    <p:sldId id="387" r:id="rId44"/>
    <p:sldId id="366" r:id="rId45"/>
    <p:sldId id="371" r:id="rId46"/>
    <p:sldId id="372" r:id="rId47"/>
    <p:sldId id="367" r:id="rId48"/>
    <p:sldId id="373" r:id="rId49"/>
    <p:sldId id="374" r:id="rId50"/>
    <p:sldId id="378" r:id="rId51"/>
    <p:sldId id="395" r:id="rId52"/>
    <p:sldId id="375" r:id="rId53"/>
    <p:sldId id="376" r:id="rId54"/>
    <p:sldId id="379" r:id="rId55"/>
    <p:sldId id="380" r:id="rId56"/>
    <p:sldId id="386" r:id="rId57"/>
    <p:sldId id="421" r:id="rId58"/>
    <p:sldId id="422" r:id="rId59"/>
    <p:sldId id="423" r:id="rId60"/>
    <p:sldId id="397" r:id="rId61"/>
    <p:sldId id="425" r:id="rId62"/>
    <p:sldId id="427" r:id="rId63"/>
    <p:sldId id="430" r:id="rId64"/>
    <p:sldId id="424" r:id="rId65"/>
    <p:sldId id="415" r:id="rId66"/>
    <p:sldId id="416" r:id="rId67"/>
    <p:sldId id="417" r:id="rId68"/>
    <p:sldId id="418" r:id="rId69"/>
    <p:sldId id="419" r:id="rId70"/>
    <p:sldId id="420" r:id="rId71"/>
    <p:sldId id="426" r:id="rId72"/>
    <p:sldId id="431" r:id="rId73"/>
    <p:sldId id="429" r:id="rId74"/>
    <p:sldId id="428"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A500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91E009-7B62-4119-BDD7-BD6FBC0A5324}" v="1713" dt="2019-08-06T12:03:12.11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85363" autoAdjust="0"/>
  </p:normalViewPr>
  <p:slideViewPr>
    <p:cSldViewPr snapToGrid="0">
      <p:cViewPr varScale="1">
        <p:scale>
          <a:sx n="71" d="100"/>
          <a:sy n="71" d="100"/>
        </p:scale>
        <p:origin x="1205" y="62"/>
      </p:cViewPr>
      <p:guideLst/>
    </p:cSldViewPr>
  </p:slideViewPr>
  <p:outlineViewPr>
    <p:cViewPr>
      <p:scale>
        <a:sx n="33" d="100"/>
        <a:sy n="33" d="100"/>
      </p:scale>
      <p:origin x="0" y="-5746"/>
    </p:cViewPr>
  </p:outlineViewPr>
  <p:notesTextViewPr>
    <p:cViewPr>
      <p:scale>
        <a:sx n="1" d="1"/>
        <a:sy n="1" d="1"/>
      </p:scale>
      <p:origin x="0" y="0"/>
    </p:cViewPr>
  </p:notesTextViewPr>
  <p:notesViewPr>
    <p:cSldViewPr snapToGrid="0">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Jialin" userId="0d2d9c6a-95d9-49c9-8f0f-48f042dc0890" providerId="ADAL" clId="{2E91E009-7B62-4119-BDD7-BD6FBC0A5324}"/>
    <pc:docChg chg="undo custSel addSld delSld modSld sldOrd">
      <pc:chgData name="ChenJialin" userId="0d2d9c6a-95d9-49c9-8f0f-48f042dc0890" providerId="ADAL" clId="{2E91E009-7B62-4119-BDD7-BD6FBC0A5324}" dt="2019-08-13T13:46:28.161" v="3546" actId="404"/>
      <pc:docMkLst>
        <pc:docMk/>
      </pc:docMkLst>
      <pc:sldChg chg="modNotesTx">
        <pc:chgData name="ChenJialin" userId="0d2d9c6a-95d9-49c9-8f0f-48f042dc0890" providerId="ADAL" clId="{2E91E009-7B62-4119-BDD7-BD6FBC0A5324}" dt="2019-08-06T10:56:58.862" v="770" actId="20577"/>
        <pc:sldMkLst>
          <pc:docMk/>
          <pc:sldMk cId="917658816" sldId="297"/>
        </pc:sldMkLst>
      </pc:sldChg>
      <pc:sldChg chg="modNotesTx">
        <pc:chgData name="ChenJialin" userId="0d2d9c6a-95d9-49c9-8f0f-48f042dc0890" providerId="ADAL" clId="{2E91E009-7B62-4119-BDD7-BD6FBC0A5324}" dt="2019-08-06T10:57:42.758" v="806" actId="20577"/>
        <pc:sldMkLst>
          <pc:docMk/>
          <pc:sldMk cId="112114089" sldId="347"/>
        </pc:sldMkLst>
      </pc:sldChg>
      <pc:sldChg chg="modNotesTx">
        <pc:chgData name="ChenJialin" userId="0d2d9c6a-95d9-49c9-8f0f-48f042dc0890" providerId="ADAL" clId="{2E91E009-7B62-4119-BDD7-BD6FBC0A5324}" dt="2019-07-31T11:40:45.421" v="81" actId="20577"/>
        <pc:sldMkLst>
          <pc:docMk/>
          <pc:sldMk cId="2867493447" sldId="350"/>
        </pc:sldMkLst>
      </pc:sldChg>
      <pc:sldChg chg="modNotesTx">
        <pc:chgData name="ChenJialin" userId="0d2d9c6a-95d9-49c9-8f0f-48f042dc0890" providerId="ADAL" clId="{2E91E009-7B62-4119-BDD7-BD6FBC0A5324}" dt="2019-07-31T11:41:09.968" v="109" actId="20577"/>
        <pc:sldMkLst>
          <pc:docMk/>
          <pc:sldMk cId="99655888" sldId="356"/>
        </pc:sldMkLst>
      </pc:sldChg>
      <pc:sldChg chg="modNotesTx">
        <pc:chgData name="ChenJialin" userId="0d2d9c6a-95d9-49c9-8f0f-48f042dc0890" providerId="ADAL" clId="{2E91E009-7B62-4119-BDD7-BD6FBC0A5324}" dt="2019-07-31T12:49:07.513" v="438" actId="20577"/>
        <pc:sldMkLst>
          <pc:docMk/>
          <pc:sldMk cId="1620077978" sldId="359"/>
        </pc:sldMkLst>
      </pc:sldChg>
      <pc:sldChg chg="modNotesTx">
        <pc:chgData name="ChenJialin" userId="0d2d9c6a-95d9-49c9-8f0f-48f042dc0890" providerId="ADAL" clId="{2E91E009-7B62-4119-BDD7-BD6FBC0A5324}" dt="2019-07-31T13:02:30.766" v="508" actId="20577"/>
        <pc:sldMkLst>
          <pc:docMk/>
          <pc:sldMk cId="172757023" sldId="360"/>
        </pc:sldMkLst>
      </pc:sldChg>
      <pc:sldChg chg="modNotesTx">
        <pc:chgData name="ChenJialin" userId="0d2d9c6a-95d9-49c9-8f0f-48f042dc0890" providerId="ADAL" clId="{2E91E009-7B62-4119-BDD7-BD6FBC0A5324}" dt="2019-07-31T13:04:14.648" v="569" actId="20577"/>
        <pc:sldMkLst>
          <pc:docMk/>
          <pc:sldMk cId="3840005099" sldId="361"/>
        </pc:sldMkLst>
      </pc:sldChg>
      <pc:sldChg chg="modSp modNotesTx">
        <pc:chgData name="ChenJialin" userId="0d2d9c6a-95d9-49c9-8f0f-48f042dc0890" providerId="ADAL" clId="{2E91E009-7B62-4119-BDD7-BD6FBC0A5324}" dt="2019-08-06T10:58:48.446" v="824" actId="20577"/>
        <pc:sldMkLst>
          <pc:docMk/>
          <pc:sldMk cId="2151788031" sldId="362"/>
        </pc:sldMkLst>
        <pc:spChg chg="mod">
          <ac:chgData name="ChenJialin" userId="0d2d9c6a-95d9-49c9-8f0f-48f042dc0890" providerId="ADAL" clId="{2E91E009-7B62-4119-BDD7-BD6FBC0A5324}" dt="2019-07-31T11:40:08.574" v="50" actId="14100"/>
          <ac:spMkLst>
            <pc:docMk/>
            <pc:sldMk cId="2151788031" sldId="362"/>
            <ac:spMk id="3" creationId="{D75F55CD-B15E-44D0-80F7-EF2276B3F499}"/>
          </ac:spMkLst>
        </pc:spChg>
      </pc:sldChg>
      <pc:sldChg chg="modNotesTx">
        <pc:chgData name="ChenJialin" userId="0d2d9c6a-95d9-49c9-8f0f-48f042dc0890" providerId="ADAL" clId="{2E91E009-7B62-4119-BDD7-BD6FBC0A5324}" dt="2019-07-31T13:18:32.568" v="764" actId="20577"/>
        <pc:sldMkLst>
          <pc:docMk/>
          <pc:sldMk cId="3699247193" sldId="363"/>
        </pc:sldMkLst>
      </pc:sldChg>
      <pc:sldChg chg="modNotesTx">
        <pc:chgData name="ChenJialin" userId="0d2d9c6a-95d9-49c9-8f0f-48f042dc0890" providerId="ADAL" clId="{2E91E009-7B62-4119-BDD7-BD6FBC0A5324}" dt="2019-07-31T11:55:36.798" v="254" actId="20577"/>
        <pc:sldMkLst>
          <pc:docMk/>
          <pc:sldMk cId="1906921534" sldId="364"/>
        </pc:sldMkLst>
      </pc:sldChg>
      <pc:sldChg chg="add modNotesTx">
        <pc:chgData name="ChenJialin" userId="0d2d9c6a-95d9-49c9-8f0f-48f042dc0890" providerId="ADAL" clId="{2E91E009-7B62-4119-BDD7-BD6FBC0A5324}" dt="2019-07-31T12:47:05.214" v="339" actId="20577"/>
        <pc:sldMkLst>
          <pc:docMk/>
          <pc:sldMk cId="2080580061" sldId="365"/>
        </pc:sldMkLst>
      </pc:sldChg>
      <pc:sldChg chg="add">
        <pc:chgData name="ChenJialin" userId="0d2d9c6a-95d9-49c9-8f0f-48f042dc0890" providerId="ADAL" clId="{2E91E009-7B62-4119-BDD7-BD6FBC0A5324}" dt="2019-07-31T13:19:00.545" v="765"/>
        <pc:sldMkLst>
          <pc:docMk/>
          <pc:sldMk cId="1643685302" sldId="366"/>
        </pc:sldMkLst>
      </pc:sldChg>
      <pc:sldChg chg="delSp add">
        <pc:chgData name="ChenJialin" userId="0d2d9c6a-95d9-49c9-8f0f-48f042dc0890" providerId="ADAL" clId="{2E91E009-7B62-4119-BDD7-BD6FBC0A5324}" dt="2019-07-31T14:19:24.538" v="767" actId="478"/>
        <pc:sldMkLst>
          <pc:docMk/>
          <pc:sldMk cId="2017928184" sldId="367"/>
        </pc:sldMkLst>
        <pc:spChg chg="del">
          <ac:chgData name="ChenJialin" userId="0d2d9c6a-95d9-49c9-8f0f-48f042dc0890" providerId="ADAL" clId="{2E91E009-7B62-4119-BDD7-BD6FBC0A5324}" dt="2019-07-31T14:19:24.538" v="767" actId="478"/>
          <ac:spMkLst>
            <pc:docMk/>
            <pc:sldMk cId="2017928184" sldId="367"/>
            <ac:spMk id="2" creationId="{16D464B0-428D-4C6C-9CEF-7DD953C23FF8}"/>
          </ac:spMkLst>
        </pc:spChg>
      </pc:sldChg>
      <pc:sldChg chg="addSp delSp modSp">
        <pc:chgData name="ChenJialin" userId="0d2d9c6a-95d9-49c9-8f0f-48f042dc0890" providerId="ADAL" clId="{2E91E009-7B62-4119-BDD7-BD6FBC0A5324}" dt="2019-08-06T13:08:01.431" v="1557"/>
        <pc:sldMkLst>
          <pc:docMk/>
          <pc:sldMk cId="3830167340" sldId="377"/>
        </pc:sldMkLst>
        <pc:spChg chg="mod">
          <ac:chgData name="ChenJialin" userId="0d2d9c6a-95d9-49c9-8f0f-48f042dc0890" providerId="ADAL" clId="{2E91E009-7B62-4119-BDD7-BD6FBC0A5324}" dt="2019-08-06T12:14:58.052" v="1512" actId="1076"/>
          <ac:spMkLst>
            <pc:docMk/>
            <pc:sldMk cId="3830167340" sldId="377"/>
            <ac:spMk id="11" creationId="{85C94795-3AB5-430F-9234-2CDBA29952FE}"/>
          </ac:spMkLst>
        </pc:spChg>
        <pc:spChg chg="mod">
          <ac:chgData name="ChenJialin" userId="0d2d9c6a-95d9-49c9-8f0f-48f042dc0890" providerId="ADAL" clId="{2E91E009-7B62-4119-BDD7-BD6FBC0A5324}" dt="2019-08-06T12:14:53.272" v="1510" actId="1076"/>
          <ac:spMkLst>
            <pc:docMk/>
            <pc:sldMk cId="3830167340" sldId="377"/>
            <ac:spMk id="18" creationId="{7FC3B5F8-8423-48D8-B552-70243D4F988F}"/>
          </ac:spMkLst>
        </pc:spChg>
        <pc:spChg chg="mod">
          <ac:chgData name="ChenJialin" userId="0d2d9c6a-95d9-49c9-8f0f-48f042dc0890" providerId="ADAL" clId="{2E91E009-7B62-4119-BDD7-BD6FBC0A5324}" dt="2019-08-06T12:15:06.534" v="1515" actId="1076"/>
          <ac:spMkLst>
            <pc:docMk/>
            <pc:sldMk cId="3830167340" sldId="377"/>
            <ac:spMk id="19" creationId="{8BE408B3-4C02-446A-BFFC-8FB5F61DBCB3}"/>
          </ac:spMkLst>
        </pc:spChg>
        <pc:picChg chg="add del mod">
          <ac:chgData name="ChenJialin" userId="0d2d9c6a-95d9-49c9-8f0f-48f042dc0890" providerId="ADAL" clId="{2E91E009-7B62-4119-BDD7-BD6FBC0A5324}" dt="2019-08-06T13:08:01.431" v="1557"/>
          <ac:picMkLst>
            <pc:docMk/>
            <pc:sldMk cId="3830167340" sldId="377"/>
            <ac:picMk id="3" creationId="{CD6DD0AA-BE38-4801-8A5A-D9FB80780B81}"/>
          </ac:picMkLst>
        </pc:picChg>
        <pc:picChg chg="mod">
          <ac:chgData name="ChenJialin" userId="0d2d9c6a-95d9-49c9-8f0f-48f042dc0890" providerId="ADAL" clId="{2E91E009-7B62-4119-BDD7-BD6FBC0A5324}" dt="2019-08-06T12:14:40.222" v="1508" actId="1038"/>
          <ac:picMkLst>
            <pc:docMk/>
            <pc:sldMk cId="3830167340" sldId="377"/>
            <ac:picMk id="13" creationId="{91567A0E-239C-4F30-99D0-3C1C80BE78C4}"/>
          </ac:picMkLst>
        </pc:picChg>
        <pc:picChg chg="mod">
          <ac:chgData name="ChenJialin" userId="0d2d9c6a-95d9-49c9-8f0f-48f042dc0890" providerId="ADAL" clId="{2E91E009-7B62-4119-BDD7-BD6FBC0A5324}" dt="2019-08-06T12:14:40.222" v="1508" actId="1038"/>
          <ac:picMkLst>
            <pc:docMk/>
            <pc:sldMk cId="3830167340" sldId="377"/>
            <ac:picMk id="15" creationId="{6BF8871A-5FF3-4D8D-B6AD-A16E53CA1CBE}"/>
          </ac:picMkLst>
        </pc:picChg>
        <pc:picChg chg="mod">
          <ac:chgData name="ChenJialin" userId="0d2d9c6a-95d9-49c9-8f0f-48f042dc0890" providerId="ADAL" clId="{2E91E009-7B62-4119-BDD7-BD6FBC0A5324}" dt="2019-08-06T12:14:40.222" v="1508" actId="1038"/>
          <ac:picMkLst>
            <pc:docMk/>
            <pc:sldMk cId="3830167340" sldId="377"/>
            <ac:picMk id="17" creationId="{244EBEE5-E81F-443E-B022-FE44BE9CD5F2}"/>
          </ac:picMkLst>
        </pc:picChg>
      </pc:sldChg>
      <pc:sldChg chg="addSp modSp">
        <pc:chgData name="ChenJialin" userId="0d2d9c6a-95d9-49c9-8f0f-48f042dc0890" providerId="ADAL" clId="{2E91E009-7B62-4119-BDD7-BD6FBC0A5324}" dt="2019-08-12T12:49:42.556" v="1953" actId="20577"/>
        <pc:sldMkLst>
          <pc:docMk/>
          <pc:sldMk cId="3655407239" sldId="381"/>
        </pc:sldMkLst>
        <pc:spChg chg="add mod">
          <ac:chgData name="ChenJialin" userId="0d2d9c6a-95d9-49c9-8f0f-48f042dc0890" providerId="ADAL" clId="{2E91E009-7B62-4119-BDD7-BD6FBC0A5324}" dt="2019-08-12T12:49:42.556" v="1953" actId="20577"/>
          <ac:spMkLst>
            <pc:docMk/>
            <pc:sldMk cId="3655407239" sldId="381"/>
            <ac:spMk id="2" creationId="{5C785169-EFEF-4035-9377-2BBB6C39B372}"/>
          </ac:spMkLst>
        </pc:spChg>
        <pc:spChg chg="mod">
          <ac:chgData name="ChenJialin" userId="0d2d9c6a-95d9-49c9-8f0f-48f042dc0890" providerId="ADAL" clId="{2E91E009-7B62-4119-BDD7-BD6FBC0A5324}" dt="2019-08-06T11:11:28.499" v="1053" actId="14100"/>
          <ac:spMkLst>
            <pc:docMk/>
            <pc:sldMk cId="3655407239" sldId="381"/>
            <ac:spMk id="7" creationId="{E8C2A8FA-7E54-4AA3-9076-07E0BD9835B4}"/>
          </ac:spMkLst>
        </pc:spChg>
      </pc:sldChg>
      <pc:sldChg chg="modSp">
        <pc:chgData name="ChenJialin" userId="0d2d9c6a-95d9-49c9-8f0f-48f042dc0890" providerId="ADAL" clId="{2E91E009-7B62-4119-BDD7-BD6FBC0A5324}" dt="2019-08-06T11:44:51.268" v="1060" actId="14100"/>
        <pc:sldMkLst>
          <pc:docMk/>
          <pc:sldMk cId="671124187" sldId="382"/>
        </pc:sldMkLst>
        <pc:spChg chg="mod">
          <ac:chgData name="ChenJialin" userId="0d2d9c6a-95d9-49c9-8f0f-48f042dc0890" providerId="ADAL" clId="{2E91E009-7B62-4119-BDD7-BD6FBC0A5324}" dt="2019-08-06T11:44:51.268" v="1060" actId="14100"/>
          <ac:spMkLst>
            <pc:docMk/>
            <pc:sldMk cId="671124187" sldId="382"/>
            <ac:spMk id="7" creationId="{E8C2A8FA-7E54-4AA3-9076-07E0BD9835B4}"/>
          </ac:spMkLst>
        </pc:spChg>
      </pc:sldChg>
      <pc:sldChg chg="addSp delSp modSp">
        <pc:chgData name="ChenJialin" userId="0d2d9c6a-95d9-49c9-8f0f-48f042dc0890" providerId="ADAL" clId="{2E91E009-7B62-4119-BDD7-BD6FBC0A5324}" dt="2019-08-06T13:09:40.042" v="1574" actId="1076"/>
        <pc:sldMkLst>
          <pc:docMk/>
          <pc:sldMk cId="118526984" sldId="383"/>
        </pc:sldMkLst>
        <pc:spChg chg="add mod">
          <ac:chgData name="ChenJialin" userId="0d2d9c6a-95d9-49c9-8f0f-48f042dc0890" providerId="ADAL" clId="{2E91E009-7B62-4119-BDD7-BD6FBC0A5324}" dt="2019-08-06T12:13:42.614" v="1494" actId="14100"/>
          <ac:spMkLst>
            <pc:docMk/>
            <pc:sldMk cId="118526984" sldId="383"/>
            <ac:spMk id="2" creationId="{58562CD0-2985-42F3-B750-B65A35D9E61F}"/>
          </ac:spMkLst>
        </pc:spChg>
        <pc:spChg chg="add del mod">
          <ac:chgData name="ChenJialin" userId="0d2d9c6a-95d9-49c9-8f0f-48f042dc0890" providerId="ADAL" clId="{2E91E009-7B62-4119-BDD7-BD6FBC0A5324}" dt="2019-08-06T12:09:50.426" v="1266" actId="767"/>
          <ac:spMkLst>
            <pc:docMk/>
            <pc:sldMk cId="118526984" sldId="383"/>
            <ac:spMk id="3" creationId="{68C9F069-46D6-4B20-8173-6CDFDF5BBDC9}"/>
          </ac:spMkLst>
        </pc:spChg>
        <pc:spChg chg="add mod">
          <ac:chgData name="ChenJialin" userId="0d2d9c6a-95d9-49c9-8f0f-48f042dc0890" providerId="ADAL" clId="{2E91E009-7B62-4119-BDD7-BD6FBC0A5324}" dt="2019-08-06T12:13:13.662" v="1479"/>
          <ac:spMkLst>
            <pc:docMk/>
            <pc:sldMk cId="118526984" sldId="383"/>
            <ac:spMk id="5" creationId="{998F3A60-6C27-4D97-8493-8DEACEF8E6AF}"/>
          </ac:spMkLst>
        </pc:spChg>
        <pc:picChg chg="del mod">
          <ac:chgData name="ChenJialin" userId="0d2d9c6a-95d9-49c9-8f0f-48f042dc0890" providerId="ADAL" clId="{2E91E009-7B62-4119-BDD7-BD6FBC0A5324}" dt="2019-08-06T13:08:05.119" v="1558" actId="478"/>
          <ac:picMkLst>
            <pc:docMk/>
            <pc:sldMk cId="118526984" sldId="383"/>
            <ac:picMk id="6" creationId="{B30C71B3-A783-4B5D-A37C-D80AF080BE3D}"/>
          </ac:picMkLst>
        </pc:picChg>
        <pc:picChg chg="add mod ord">
          <ac:chgData name="ChenJialin" userId="0d2d9c6a-95d9-49c9-8f0f-48f042dc0890" providerId="ADAL" clId="{2E91E009-7B62-4119-BDD7-BD6FBC0A5324}" dt="2019-08-06T13:09:40.042" v="1574" actId="1076"/>
          <ac:picMkLst>
            <pc:docMk/>
            <pc:sldMk cId="118526984" sldId="383"/>
            <ac:picMk id="8" creationId="{F7FD25C9-25AA-47EF-B096-C2A7E7F993CB}"/>
          </ac:picMkLst>
        </pc:picChg>
      </pc:sldChg>
      <pc:sldChg chg="modNotesTx">
        <pc:chgData name="ChenJialin" userId="0d2d9c6a-95d9-49c9-8f0f-48f042dc0890" providerId="ADAL" clId="{2E91E009-7B62-4119-BDD7-BD6FBC0A5324}" dt="2019-08-06T11:02:49.560" v="965" actId="20577"/>
        <pc:sldMkLst>
          <pc:docMk/>
          <pc:sldMk cId="2917120953" sldId="400"/>
        </pc:sldMkLst>
      </pc:sldChg>
      <pc:sldChg chg="addSp delSp modSp add">
        <pc:chgData name="ChenJialin" userId="0d2d9c6a-95d9-49c9-8f0f-48f042dc0890" providerId="ADAL" clId="{2E91E009-7B62-4119-BDD7-BD6FBC0A5324}" dt="2019-08-06T12:18:59.066" v="1528" actId="1076"/>
        <pc:sldMkLst>
          <pc:docMk/>
          <pc:sldMk cId="4129106520" sldId="402"/>
        </pc:sldMkLst>
        <pc:spChg chg="del">
          <ac:chgData name="ChenJialin" userId="0d2d9c6a-95d9-49c9-8f0f-48f042dc0890" providerId="ADAL" clId="{2E91E009-7B62-4119-BDD7-BD6FBC0A5324}" dt="2019-08-06T12:18:22.990" v="1521" actId="478"/>
          <ac:spMkLst>
            <pc:docMk/>
            <pc:sldMk cId="4129106520" sldId="402"/>
            <ac:spMk id="2" creationId="{81F84385-DFB1-480D-968F-232F8CCED2BE}"/>
          </ac:spMkLst>
        </pc:spChg>
        <pc:spChg chg="del">
          <ac:chgData name="ChenJialin" userId="0d2d9c6a-95d9-49c9-8f0f-48f042dc0890" providerId="ADAL" clId="{2E91E009-7B62-4119-BDD7-BD6FBC0A5324}" dt="2019-08-06T12:18:26.301" v="1523" actId="478"/>
          <ac:spMkLst>
            <pc:docMk/>
            <pc:sldMk cId="4129106520" sldId="402"/>
            <ac:spMk id="3" creationId="{7D83FE8E-5F89-4F1C-B76F-310963EABE3D}"/>
          </ac:spMkLst>
        </pc:spChg>
        <pc:spChg chg="add del">
          <ac:chgData name="ChenJialin" userId="0d2d9c6a-95d9-49c9-8f0f-48f042dc0890" providerId="ADAL" clId="{2E91E009-7B62-4119-BDD7-BD6FBC0A5324}" dt="2019-08-06T12:18:21.103" v="1520"/>
          <ac:spMkLst>
            <pc:docMk/>
            <pc:sldMk cId="4129106520" sldId="402"/>
            <ac:spMk id="5" creationId="{08D1523C-3B52-4CCE-8283-5E8406604D78}"/>
          </ac:spMkLst>
        </pc:spChg>
        <pc:spChg chg="add">
          <ac:chgData name="ChenJialin" userId="0d2d9c6a-95d9-49c9-8f0f-48f042dc0890" providerId="ADAL" clId="{2E91E009-7B62-4119-BDD7-BD6FBC0A5324}" dt="2019-08-06T12:18:23.302" v="1522"/>
          <ac:spMkLst>
            <pc:docMk/>
            <pc:sldMk cId="4129106520" sldId="402"/>
            <ac:spMk id="6" creationId="{055B2029-C498-48BA-9DA8-D09E8F033DFA}"/>
          </ac:spMkLst>
        </pc:spChg>
        <pc:picChg chg="add mod">
          <ac:chgData name="ChenJialin" userId="0d2d9c6a-95d9-49c9-8f0f-48f042dc0890" providerId="ADAL" clId="{2E91E009-7B62-4119-BDD7-BD6FBC0A5324}" dt="2019-08-06T12:18:59.066" v="1528" actId="1076"/>
          <ac:picMkLst>
            <pc:docMk/>
            <pc:sldMk cId="4129106520" sldId="402"/>
            <ac:picMk id="8" creationId="{F5C0A299-BBE7-48DA-93AB-B950F15B3C36}"/>
          </ac:picMkLst>
        </pc:picChg>
      </pc:sldChg>
      <pc:sldChg chg="add">
        <pc:chgData name="ChenJialin" userId="0d2d9c6a-95d9-49c9-8f0f-48f042dc0890" providerId="ADAL" clId="{2E91E009-7B62-4119-BDD7-BD6FBC0A5324}" dt="2019-08-06T12:31:21.274" v="1529"/>
        <pc:sldMkLst>
          <pc:docMk/>
          <pc:sldMk cId="775107073" sldId="403"/>
        </pc:sldMkLst>
      </pc:sldChg>
      <pc:sldChg chg="addSp delSp modSp add ord modNotesTx">
        <pc:chgData name="ChenJialin" userId="0d2d9c6a-95d9-49c9-8f0f-48f042dc0890" providerId="ADAL" clId="{2E91E009-7B62-4119-BDD7-BD6FBC0A5324}" dt="2019-08-06T14:03:20.231" v="1845" actId="1035"/>
        <pc:sldMkLst>
          <pc:docMk/>
          <pc:sldMk cId="2562674627" sldId="404"/>
        </pc:sldMkLst>
        <pc:spChg chg="del">
          <ac:chgData name="ChenJialin" userId="0d2d9c6a-95d9-49c9-8f0f-48f042dc0890" providerId="ADAL" clId="{2E91E009-7B62-4119-BDD7-BD6FBC0A5324}" dt="2019-08-06T12:58:19.083" v="1532" actId="478"/>
          <ac:spMkLst>
            <pc:docMk/>
            <pc:sldMk cId="2562674627" sldId="404"/>
            <ac:spMk id="2" creationId="{A9728081-6AFF-401C-A36E-A38CA36A54B0}"/>
          </ac:spMkLst>
        </pc:spChg>
        <pc:spChg chg="del">
          <ac:chgData name="ChenJialin" userId="0d2d9c6a-95d9-49c9-8f0f-48f042dc0890" providerId="ADAL" clId="{2E91E009-7B62-4119-BDD7-BD6FBC0A5324}" dt="2019-08-06T12:58:22.236" v="1534" actId="478"/>
          <ac:spMkLst>
            <pc:docMk/>
            <pc:sldMk cId="2562674627" sldId="404"/>
            <ac:spMk id="3" creationId="{AD95648F-FF50-42B7-BCE2-BB2B148433B1}"/>
          </ac:spMkLst>
        </pc:spChg>
        <pc:spChg chg="add">
          <ac:chgData name="ChenJialin" userId="0d2d9c6a-95d9-49c9-8f0f-48f042dc0890" providerId="ADAL" clId="{2E91E009-7B62-4119-BDD7-BD6FBC0A5324}" dt="2019-08-06T12:58:19.409" v="1533"/>
          <ac:spMkLst>
            <pc:docMk/>
            <pc:sldMk cId="2562674627" sldId="404"/>
            <ac:spMk id="5" creationId="{DCC250B9-3D58-409E-BFE1-908EE06B939B}"/>
          </ac:spMkLst>
        </pc:spChg>
        <pc:spChg chg="add mod">
          <ac:chgData name="ChenJialin" userId="0d2d9c6a-95d9-49c9-8f0f-48f042dc0890" providerId="ADAL" clId="{2E91E009-7B62-4119-BDD7-BD6FBC0A5324}" dt="2019-08-06T14:02:58.386" v="1833" actId="1076"/>
          <ac:spMkLst>
            <pc:docMk/>
            <pc:sldMk cId="2562674627" sldId="404"/>
            <ac:spMk id="10" creationId="{8A47D9D6-3CDC-4F10-A06E-9DC14434E949}"/>
          </ac:spMkLst>
        </pc:spChg>
        <pc:graphicFrameChg chg="add del mod">
          <ac:chgData name="ChenJialin" userId="0d2d9c6a-95d9-49c9-8f0f-48f042dc0890" providerId="ADAL" clId="{2E91E009-7B62-4119-BDD7-BD6FBC0A5324}" dt="2019-08-06T13:03:52.269" v="1542"/>
          <ac:graphicFrameMkLst>
            <pc:docMk/>
            <pc:sldMk cId="2562674627" sldId="404"/>
            <ac:graphicFrameMk id="6" creationId="{7A95DD6A-5B9F-483F-ACDB-92E862786551}"/>
          </ac:graphicFrameMkLst>
        </pc:graphicFrameChg>
        <pc:graphicFrameChg chg="add del mod modGraphic">
          <ac:chgData name="ChenJialin" userId="0d2d9c6a-95d9-49c9-8f0f-48f042dc0890" providerId="ADAL" clId="{2E91E009-7B62-4119-BDD7-BD6FBC0A5324}" dt="2019-08-06T13:06:06.572" v="1546" actId="478"/>
          <ac:graphicFrameMkLst>
            <pc:docMk/>
            <pc:sldMk cId="2562674627" sldId="404"/>
            <ac:graphicFrameMk id="7" creationId="{683AE7EC-3400-4BAD-B302-AB072D232B24}"/>
          </ac:graphicFrameMkLst>
        </pc:graphicFrameChg>
        <pc:graphicFrameChg chg="add del">
          <ac:chgData name="ChenJialin" userId="0d2d9c6a-95d9-49c9-8f0f-48f042dc0890" providerId="ADAL" clId="{2E91E009-7B62-4119-BDD7-BD6FBC0A5324}" dt="2019-08-06T13:06:09.858" v="1548"/>
          <ac:graphicFrameMkLst>
            <pc:docMk/>
            <pc:sldMk cId="2562674627" sldId="404"/>
            <ac:graphicFrameMk id="8" creationId="{B618A86C-0F15-4B34-9C0F-DCAA57F2493B}"/>
          </ac:graphicFrameMkLst>
        </pc:graphicFrameChg>
        <pc:graphicFrameChg chg="add del mod modGraphic">
          <ac:chgData name="ChenJialin" userId="0d2d9c6a-95d9-49c9-8f0f-48f042dc0890" providerId="ADAL" clId="{2E91E009-7B62-4119-BDD7-BD6FBC0A5324}" dt="2019-08-06T13:53:07.241" v="1747" actId="478"/>
          <ac:graphicFrameMkLst>
            <pc:docMk/>
            <pc:sldMk cId="2562674627" sldId="404"/>
            <ac:graphicFrameMk id="9" creationId="{F0640EA2-7DE5-44A3-8EC6-D968307086A8}"/>
          </ac:graphicFrameMkLst>
        </pc:graphicFrameChg>
        <pc:graphicFrameChg chg="add del">
          <ac:chgData name="ChenJialin" userId="0d2d9c6a-95d9-49c9-8f0f-48f042dc0890" providerId="ADAL" clId="{2E91E009-7B62-4119-BDD7-BD6FBC0A5324}" dt="2019-08-06T13:53:17.161" v="1751"/>
          <ac:graphicFrameMkLst>
            <pc:docMk/>
            <pc:sldMk cId="2562674627" sldId="404"/>
            <ac:graphicFrameMk id="11" creationId="{0C995537-EF75-4211-8B9D-D16B63DBE4B8}"/>
          </ac:graphicFrameMkLst>
        </pc:graphicFrameChg>
        <pc:graphicFrameChg chg="add del mod modGraphic">
          <ac:chgData name="ChenJialin" userId="0d2d9c6a-95d9-49c9-8f0f-48f042dc0890" providerId="ADAL" clId="{2E91E009-7B62-4119-BDD7-BD6FBC0A5324}" dt="2019-08-06T13:55:21.992" v="1767" actId="478"/>
          <ac:graphicFrameMkLst>
            <pc:docMk/>
            <pc:sldMk cId="2562674627" sldId="404"/>
            <ac:graphicFrameMk id="12" creationId="{C11E4D8F-45BC-4433-968D-ADD24FD72128}"/>
          </ac:graphicFrameMkLst>
        </pc:graphicFrameChg>
        <pc:graphicFrameChg chg="add del">
          <ac:chgData name="ChenJialin" userId="0d2d9c6a-95d9-49c9-8f0f-48f042dc0890" providerId="ADAL" clId="{2E91E009-7B62-4119-BDD7-BD6FBC0A5324}" dt="2019-08-06T13:55:25.749" v="1771"/>
          <ac:graphicFrameMkLst>
            <pc:docMk/>
            <pc:sldMk cId="2562674627" sldId="404"/>
            <ac:graphicFrameMk id="13" creationId="{E5921429-4A05-4989-8590-239D24447A5A}"/>
          </ac:graphicFrameMkLst>
        </pc:graphicFrameChg>
        <pc:graphicFrameChg chg="add mod modGraphic">
          <ac:chgData name="ChenJialin" userId="0d2d9c6a-95d9-49c9-8f0f-48f042dc0890" providerId="ADAL" clId="{2E91E009-7B62-4119-BDD7-BD6FBC0A5324}" dt="2019-08-06T14:03:20.231" v="1845" actId="1035"/>
          <ac:graphicFrameMkLst>
            <pc:docMk/>
            <pc:sldMk cId="2562674627" sldId="404"/>
            <ac:graphicFrameMk id="14" creationId="{92397C07-8971-454E-AD4B-B4B550DE1D5C}"/>
          </ac:graphicFrameMkLst>
        </pc:graphicFrameChg>
      </pc:sldChg>
      <pc:sldChg chg="modSp">
        <pc:chgData name="ChenJialin" userId="0d2d9c6a-95d9-49c9-8f0f-48f042dc0890" providerId="ADAL" clId="{2E91E009-7B62-4119-BDD7-BD6FBC0A5324}" dt="2019-08-13T13:34:02.381" v="3425" actId="20577"/>
        <pc:sldMkLst>
          <pc:docMk/>
          <pc:sldMk cId="3117508812" sldId="406"/>
        </pc:sldMkLst>
        <pc:spChg chg="mod">
          <ac:chgData name="ChenJialin" userId="0d2d9c6a-95d9-49c9-8f0f-48f042dc0890" providerId="ADAL" clId="{2E91E009-7B62-4119-BDD7-BD6FBC0A5324}" dt="2019-08-13T13:34:02.381" v="3425" actId="20577"/>
          <ac:spMkLst>
            <pc:docMk/>
            <pc:sldMk cId="3117508812" sldId="406"/>
            <ac:spMk id="15" creationId="{A7E349A7-E647-479A-9272-3E73F5E71CE2}"/>
          </ac:spMkLst>
        </pc:spChg>
      </pc:sldChg>
      <pc:sldChg chg="addSp delSp modSp">
        <pc:chgData name="ChenJialin" userId="0d2d9c6a-95d9-49c9-8f0f-48f042dc0890" providerId="ADAL" clId="{2E91E009-7B62-4119-BDD7-BD6FBC0A5324}" dt="2019-08-12T13:21:53.102" v="2600" actId="1076"/>
        <pc:sldMkLst>
          <pc:docMk/>
          <pc:sldMk cId="1323393763" sldId="408"/>
        </pc:sldMkLst>
        <pc:picChg chg="add mod ord">
          <ac:chgData name="ChenJialin" userId="0d2d9c6a-95d9-49c9-8f0f-48f042dc0890" providerId="ADAL" clId="{2E91E009-7B62-4119-BDD7-BD6FBC0A5324}" dt="2019-08-12T13:21:53.102" v="2600" actId="1076"/>
          <ac:picMkLst>
            <pc:docMk/>
            <pc:sldMk cId="1323393763" sldId="408"/>
            <ac:picMk id="20" creationId="{AE381B94-EA08-4C3A-B8EA-33583513A916}"/>
          </ac:picMkLst>
        </pc:picChg>
        <pc:picChg chg="del">
          <ac:chgData name="ChenJialin" userId="0d2d9c6a-95d9-49c9-8f0f-48f042dc0890" providerId="ADAL" clId="{2E91E009-7B62-4119-BDD7-BD6FBC0A5324}" dt="2019-08-12T13:21:35.328" v="2595" actId="478"/>
          <ac:picMkLst>
            <pc:docMk/>
            <pc:sldMk cId="1323393763" sldId="408"/>
            <ac:picMk id="27" creationId="{8F3423D2-C943-4110-B728-1FD7066C6FA3}"/>
          </ac:picMkLst>
        </pc:picChg>
      </pc:sldChg>
      <pc:sldChg chg="addSp delSp modSp">
        <pc:chgData name="ChenJialin" userId="0d2d9c6a-95d9-49c9-8f0f-48f042dc0890" providerId="ADAL" clId="{2E91E009-7B62-4119-BDD7-BD6FBC0A5324}" dt="2019-08-12T15:22:01.697" v="3059" actId="1076"/>
        <pc:sldMkLst>
          <pc:docMk/>
          <pc:sldMk cId="2909461799" sldId="409"/>
        </pc:sldMkLst>
        <pc:picChg chg="add mod">
          <ac:chgData name="ChenJialin" userId="0d2d9c6a-95d9-49c9-8f0f-48f042dc0890" providerId="ADAL" clId="{2E91E009-7B62-4119-BDD7-BD6FBC0A5324}" dt="2019-08-12T13:08:38.263" v="2437" actId="1076"/>
          <ac:picMkLst>
            <pc:docMk/>
            <pc:sldMk cId="2909461799" sldId="409"/>
            <ac:picMk id="2" creationId="{35A8CC8F-165D-4790-95E6-FF18B82EAAA8}"/>
          </ac:picMkLst>
        </pc:picChg>
        <pc:picChg chg="add del">
          <ac:chgData name="ChenJialin" userId="0d2d9c6a-95d9-49c9-8f0f-48f042dc0890" providerId="ADAL" clId="{2E91E009-7B62-4119-BDD7-BD6FBC0A5324}" dt="2019-08-12T13:09:35.517" v="2440"/>
          <ac:picMkLst>
            <pc:docMk/>
            <pc:sldMk cId="2909461799" sldId="409"/>
            <ac:picMk id="3" creationId="{D700DFA5-9457-4EF5-A243-3DFC4EA13BB0}"/>
          </ac:picMkLst>
        </pc:picChg>
        <pc:picChg chg="add mod">
          <ac:chgData name="ChenJialin" userId="0d2d9c6a-95d9-49c9-8f0f-48f042dc0890" providerId="ADAL" clId="{2E91E009-7B62-4119-BDD7-BD6FBC0A5324}" dt="2019-08-12T15:22:01.697" v="3059" actId="1076"/>
          <ac:picMkLst>
            <pc:docMk/>
            <pc:sldMk cId="2909461799" sldId="409"/>
            <ac:picMk id="13" creationId="{E6A68EF2-B71D-4F76-BD53-2728E17A4395}"/>
          </ac:picMkLst>
        </pc:picChg>
        <pc:picChg chg="add del">
          <ac:chgData name="ChenJialin" userId="0d2d9c6a-95d9-49c9-8f0f-48f042dc0890" providerId="ADAL" clId="{2E91E009-7B62-4119-BDD7-BD6FBC0A5324}" dt="2019-08-12T15:21:46.677" v="3056" actId="478"/>
          <ac:picMkLst>
            <pc:docMk/>
            <pc:sldMk cId="2909461799" sldId="409"/>
            <ac:picMk id="20" creationId="{4B68543F-0341-436E-82DF-6CD66695B92C}"/>
          </ac:picMkLst>
        </pc:picChg>
        <pc:picChg chg="del">
          <ac:chgData name="ChenJialin" userId="0d2d9c6a-95d9-49c9-8f0f-48f042dc0890" providerId="ADAL" clId="{2E91E009-7B62-4119-BDD7-BD6FBC0A5324}" dt="2019-08-12T13:08:26.141" v="2432" actId="478"/>
          <ac:picMkLst>
            <pc:docMk/>
            <pc:sldMk cId="2909461799" sldId="409"/>
            <ac:picMk id="26" creationId="{0D5864DD-D634-4BF5-A34A-0DA14AACBE4A}"/>
          </ac:picMkLst>
        </pc:picChg>
      </pc:sldChg>
      <pc:sldChg chg="addSp delSp modSp modNotesTx">
        <pc:chgData name="ChenJialin" userId="0d2d9c6a-95d9-49c9-8f0f-48f042dc0890" providerId="ADAL" clId="{2E91E009-7B62-4119-BDD7-BD6FBC0A5324}" dt="2019-08-12T13:16:31.962" v="2594" actId="20577"/>
        <pc:sldMkLst>
          <pc:docMk/>
          <pc:sldMk cId="1081296142" sldId="410"/>
        </pc:sldMkLst>
        <pc:spChg chg="mod">
          <ac:chgData name="ChenJialin" userId="0d2d9c6a-95d9-49c9-8f0f-48f042dc0890" providerId="ADAL" clId="{2E91E009-7B62-4119-BDD7-BD6FBC0A5324}" dt="2019-08-12T13:15:46.759" v="2574" actId="1035"/>
          <ac:spMkLst>
            <pc:docMk/>
            <pc:sldMk cId="1081296142" sldId="410"/>
            <ac:spMk id="2" creationId="{1D5FFB1C-5259-4153-82C0-50B27EA0D993}"/>
          </ac:spMkLst>
        </pc:spChg>
        <pc:spChg chg="mod ord">
          <ac:chgData name="ChenJialin" userId="0d2d9c6a-95d9-49c9-8f0f-48f042dc0890" providerId="ADAL" clId="{2E91E009-7B62-4119-BDD7-BD6FBC0A5324}" dt="2019-08-12T13:13:16.942" v="2467" actId="1076"/>
          <ac:spMkLst>
            <pc:docMk/>
            <pc:sldMk cId="1081296142" sldId="410"/>
            <ac:spMk id="22" creationId="{DB02AA88-0CB7-4F8A-A052-8B9656B4A6CD}"/>
          </ac:spMkLst>
        </pc:spChg>
        <pc:spChg chg="del mod">
          <ac:chgData name="ChenJialin" userId="0d2d9c6a-95d9-49c9-8f0f-48f042dc0890" providerId="ADAL" clId="{2E91E009-7B62-4119-BDD7-BD6FBC0A5324}" dt="2019-08-12T13:13:18.938" v="2468" actId="478"/>
          <ac:spMkLst>
            <pc:docMk/>
            <pc:sldMk cId="1081296142" sldId="410"/>
            <ac:spMk id="23" creationId="{F5654349-12AD-49ED-8D2C-0921804E4E5B}"/>
          </ac:spMkLst>
        </pc:spChg>
        <pc:spChg chg="mod">
          <ac:chgData name="ChenJialin" userId="0d2d9c6a-95d9-49c9-8f0f-48f042dc0890" providerId="ADAL" clId="{2E91E009-7B62-4119-BDD7-BD6FBC0A5324}" dt="2019-08-12T13:15:46.759" v="2574" actId="1035"/>
          <ac:spMkLst>
            <pc:docMk/>
            <pc:sldMk cId="1081296142" sldId="410"/>
            <ac:spMk id="24" creationId="{F13EBAFC-A2B6-4208-9F8C-8B8BBB7576EC}"/>
          </ac:spMkLst>
        </pc:spChg>
        <pc:spChg chg="mod">
          <ac:chgData name="ChenJialin" userId="0d2d9c6a-95d9-49c9-8f0f-48f042dc0890" providerId="ADAL" clId="{2E91E009-7B62-4119-BDD7-BD6FBC0A5324}" dt="2019-08-12T13:16:04.878" v="2586" actId="1038"/>
          <ac:spMkLst>
            <pc:docMk/>
            <pc:sldMk cId="1081296142" sldId="410"/>
            <ac:spMk id="25" creationId="{5143AB61-79F6-46EC-8898-07B9216ABC18}"/>
          </ac:spMkLst>
        </pc:spChg>
        <pc:spChg chg="mod">
          <ac:chgData name="ChenJialin" userId="0d2d9c6a-95d9-49c9-8f0f-48f042dc0890" providerId="ADAL" clId="{2E91E009-7B62-4119-BDD7-BD6FBC0A5324}" dt="2019-08-12T13:16:04.878" v="2586" actId="1038"/>
          <ac:spMkLst>
            <pc:docMk/>
            <pc:sldMk cId="1081296142" sldId="410"/>
            <ac:spMk id="27" creationId="{FCA4FAC3-1A56-4BCC-99D5-EAE770B43BF4}"/>
          </ac:spMkLst>
        </pc:spChg>
        <pc:spChg chg="mod">
          <ac:chgData name="ChenJialin" userId="0d2d9c6a-95d9-49c9-8f0f-48f042dc0890" providerId="ADAL" clId="{2E91E009-7B62-4119-BDD7-BD6FBC0A5324}" dt="2019-08-12T13:12:13.086" v="2463" actId="14100"/>
          <ac:spMkLst>
            <pc:docMk/>
            <pc:sldMk cId="1081296142" sldId="410"/>
            <ac:spMk id="35" creationId="{A201AA7F-CC79-4EED-AA52-C843C8B3C60D}"/>
          </ac:spMkLst>
        </pc:spChg>
        <pc:spChg chg="add mod">
          <ac:chgData name="ChenJialin" userId="0d2d9c6a-95d9-49c9-8f0f-48f042dc0890" providerId="ADAL" clId="{2E91E009-7B62-4119-BDD7-BD6FBC0A5324}" dt="2019-08-12T13:15:51.421" v="2576" actId="571"/>
          <ac:spMkLst>
            <pc:docMk/>
            <pc:sldMk cId="1081296142" sldId="410"/>
            <ac:spMk id="38" creationId="{FB1EBFE2-8092-4838-BD13-F137FCB089BD}"/>
          </ac:spMkLst>
        </pc:spChg>
        <pc:picChg chg="add mod">
          <ac:chgData name="ChenJialin" userId="0d2d9c6a-95d9-49c9-8f0f-48f042dc0890" providerId="ADAL" clId="{2E91E009-7B62-4119-BDD7-BD6FBC0A5324}" dt="2019-08-12T13:11:53.055" v="2458" actId="1076"/>
          <ac:picMkLst>
            <pc:docMk/>
            <pc:sldMk cId="1081296142" sldId="410"/>
            <ac:picMk id="3" creationId="{1A70CC59-1FC2-4AF1-951C-4E111D745433}"/>
          </ac:picMkLst>
        </pc:picChg>
        <pc:picChg chg="add mod ord">
          <ac:chgData name="ChenJialin" userId="0d2d9c6a-95d9-49c9-8f0f-48f042dc0890" providerId="ADAL" clId="{2E91E009-7B62-4119-BDD7-BD6FBC0A5324}" dt="2019-08-12T13:12:06.551" v="2461" actId="1076"/>
          <ac:picMkLst>
            <pc:docMk/>
            <pc:sldMk cId="1081296142" sldId="410"/>
            <ac:picMk id="6" creationId="{C690094A-D8F6-4A92-8C1C-803D5FF62EC6}"/>
          </ac:picMkLst>
        </pc:picChg>
        <pc:picChg chg="del">
          <ac:chgData name="ChenJialin" userId="0d2d9c6a-95d9-49c9-8f0f-48f042dc0890" providerId="ADAL" clId="{2E91E009-7B62-4119-BDD7-BD6FBC0A5324}" dt="2019-08-12T13:10:14.256" v="2453" actId="478"/>
          <ac:picMkLst>
            <pc:docMk/>
            <pc:sldMk cId="1081296142" sldId="410"/>
            <ac:picMk id="20" creationId="{4B68543F-0341-436E-82DF-6CD66695B92C}"/>
          </ac:picMkLst>
        </pc:picChg>
        <pc:picChg chg="del">
          <ac:chgData name="ChenJialin" userId="0d2d9c6a-95d9-49c9-8f0f-48f042dc0890" providerId="ADAL" clId="{2E91E009-7B62-4119-BDD7-BD6FBC0A5324}" dt="2019-08-12T13:05:37.832" v="2431" actId="478"/>
          <ac:picMkLst>
            <pc:docMk/>
            <pc:sldMk cId="1081296142" sldId="410"/>
            <ac:picMk id="21" creationId="{E94BAB70-241E-4690-9D14-70344F801EC2}"/>
          </ac:picMkLst>
        </pc:picChg>
      </pc:sldChg>
      <pc:sldChg chg="modSp">
        <pc:chgData name="ChenJialin" userId="0d2d9c6a-95d9-49c9-8f0f-48f042dc0890" providerId="ADAL" clId="{2E91E009-7B62-4119-BDD7-BD6FBC0A5324}" dt="2019-08-12T15:22:49.989" v="3067" actId="20577"/>
        <pc:sldMkLst>
          <pc:docMk/>
          <pc:sldMk cId="2248767644" sldId="411"/>
        </pc:sldMkLst>
        <pc:spChg chg="mod">
          <ac:chgData name="ChenJialin" userId="0d2d9c6a-95d9-49c9-8f0f-48f042dc0890" providerId="ADAL" clId="{2E91E009-7B62-4119-BDD7-BD6FBC0A5324}" dt="2019-08-12T12:50:28.770" v="1981" actId="20577"/>
          <ac:spMkLst>
            <pc:docMk/>
            <pc:sldMk cId="2248767644" sldId="411"/>
            <ac:spMk id="10" creationId="{8A47D9D6-3CDC-4F10-A06E-9DC14434E949}"/>
          </ac:spMkLst>
        </pc:spChg>
        <pc:graphicFrameChg chg="mod modGraphic">
          <ac:chgData name="ChenJialin" userId="0d2d9c6a-95d9-49c9-8f0f-48f042dc0890" providerId="ADAL" clId="{2E91E009-7B62-4119-BDD7-BD6FBC0A5324}" dt="2019-08-12T15:22:49.989" v="3067" actId="20577"/>
          <ac:graphicFrameMkLst>
            <pc:docMk/>
            <pc:sldMk cId="2248767644" sldId="411"/>
            <ac:graphicFrameMk id="14" creationId="{92397C07-8971-454E-AD4B-B4B550DE1D5C}"/>
          </ac:graphicFrameMkLst>
        </pc:graphicFrameChg>
      </pc:sldChg>
      <pc:sldChg chg="modSp">
        <pc:chgData name="ChenJialin" userId="0d2d9c6a-95d9-49c9-8f0f-48f042dc0890" providerId="ADAL" clId="{2E91E009-7B62-4119-BDD7-BD6FBC0A5324}" dt="2019-08-12T12:58:32.222" v="2252"/>
        <pc:sldMkLst>
          <pc:docMk/>
          <pc:sldMk cId="2852651530" sldId="424"/>
        </pc:sldMkLst>
        <pc:spChg chg="mod">
          <ac:chgData name="ChenJialin" userId="0d2d9c6a-95d9-49c9-8f0f-48f042dc0890" providerId="ADAL" clId="{2E91E009-7B62-4119-BDD7-BD6FBC0A5324}" dt="2019-08-12T12:58:32.222" v="2252"/>
          <ac:spMkLst>
            <pc:docMk/>
            <pc:sldMk cId="2852651530" sldId="424"/>
            <ac:spMk id="5" creationId="{CA92531C-85B5-4DEC-91E4-EDBC31BC88BE}"/>
          </ac:spMkLst>
        </pc:spChg>
      </pc:sldChg>
      <pc:sldChg chg="modSp modAnim">
        <pc:chgData name="ChenJialin" userId="0d2d9c6a-95d9-49c9-8f0f-48f042dc0890" providerId="ADAL" clId="{2E91E009-7B62-4119-BDD7-BD6FBC0A5324}" dt="2019-08-12T12:53:23.443" v="2034"/>
        <pc:sldMkLst>
          <pc:docMk/>
          <pc:sldMk cId="480420709" sldId="425"/>
        </pc:sldMkLst>
        <pc:spChg chg="mod">
          <ac:chgData name="ChenJialin" userId="0d2d9c6a-95d9-49c9-8f0f-48f042dc0890" providerId="ADAL" clId="{2E91E009-7B62-4119-BDD7-BD6FBC0A5324}" dt="2019-08-12T12:53:06.968" v="2028" actId="20577"/>
          <ac:spMkLst>
            <pc:docMk/>
            <pc:sldMk cId="480420709" sldId="425"/>
            <ac:spMk id="6" creationId="{E2367989-2BE5-48AE-8D70-8192E984BF20}"/>
          </ac:spMkLst>
        </pc:spChg>
        <pc:spChg chg="mod">
          <ac:chgData name="ChenJialin" userId="0d2d9c6a-95d9-49c9-8f0f-48f042dc0890" providerId="ADAL" clId="{2E91E009-7B62-4119-BDD7-BD6FBC0A5324}" dt="2019-08-12T12:53:17.577" v="2031" actId="20577"/>
          <ac:spMkLst>
            <pc:docMk/>
            <pc:sldMk cId="480420709" sldId="425"/>
            <ac:spMk id="10" creationId="{27ED5F61-A93C-4E0A-BFD4-91AF217F3D0F}"/>
          </ac:spMkLst>
        </pc:spChg>
      </pc:sldChg>
      <pc:sldChg chg="delSp modSp add">
        <pc:chgData name="ChenJialin" userId="0d2d9c6a-95d9-49c9-8f0f-48f042dc0890" providerId="ADAL" clId="{2E91E009-7B62-4119-BDD7-BD6FBC0A5324}" dt="2019-08-12T12:36:22.453" v="1924" actId="20577"/>
        <pc:sldMkLst>
          <pc:docMk/>
          <pc:sldMk cId="852373462" sldId="426"/>
        </pc:sldMkLst>
        <pc:spChg chg="del">
          <ac:chgData name="ChenJialin" userId="0d2d9c6a-95d9-49c9-8f0f-48f042dc0890" providerId="ADAL" clId="{2E91E009-7B62-4119-BDD7-BD6FBC0A5324}" dt="2019-08-12T12:34:48.131" v="1847" actId="478"/>
          <ac:spMkLst>
            <pc:docMk/>
            <pc:sldMk cId="852373462" sldId="426"/>
            <ac:spMk id="2" creationId="{F8D00115-9139-43A7-9BC7-D1507D11CB18}"/>
          </ac:spMkLst>
        </pc:spChg>
        <pc:spChg chg="mod">
          <ac:chgData name="ChenJialin" userId="0d2d9c6a-95d9-49c9-8f0f-48f042dc0890" providerId="ADAL" clId="{2E91E009-7B62-4119-BDD7-BD6FBC0A5324}" dt="2019-08-12T12:36:22.453" v="1924" actId="20577"/>
          <ac:spMkLst>
            <pc:docMk/>
            <pc:sldMk cId="852373462" sldId="426"/>
            <ac:spMk id="3" creationId="{B4890BA1-25D7-45BE-BF3A-0D69AB20387E}"/>
          </ac:spMkLst>
        </pc:spChg>
      </pc:sldChg>
      <pc:sldChg chg="addSp delSp modSp add">
        <pc:chgData name="ChenJialin" userId="0d2d9c6a-95d9-49c9-8f0f-48f042dc0890" providerId="ADAL" clId="{2E91E009-7B62-4119-BDD7-BD6FBC0A5324}" dt="2019-08-12T12:51:47.924" v="2003" actId="20577"/>
        <pc:sldMkLst>
          <pc:docMk/>
          <pc:sldMk cId="1811031871" sldId="427"/>
        </pc:sldMkLst>
        <pc:spChg chg="add del mod">
          <ac:chgData name="ChenJialin" userId="0d2d9c6a-95d9-49c9-8f0f-48f042dc0890" providerId="ADAL" clId="{2E91E009-7B62-4119-BDD7-BD6FBC0A5324}" dt="2019-08-12T12:48:52.465" v="1941"/>
          <ac:spMkLst>
            <pc:docMk/>
            <pc:sldMk cId="1811031871" sldId="427"/>
            <ac:spMk id="2" creationId="{F5DADA96-286A-4D6E-B0C4-ADFA78E7738C}"/>
          </ac:spMkLst>
        </pc:spChg>
        <pc:spChg chg="mod">
          <ac:chgData name="ChenJialin" userId="0d2d9c6a-95d9-49c9-8f0f-48f042dc0890" providerId="ADAL" clId="{2E91E009-7B62-4119-BDD7-BD6FBC0A5324}" dt="2019-08-12T12:51:47.924" v="2003" actId="20577"/>
          <ac:spMkLst>
            <pc:docMk/>
            <pc:sldMk cId="1811031871" sldId="427"/>
            <ac:spMk id="3" creationId="{5C788E6D-F2B1-4C9D-8754-90B6369D60DE}"/>
          </ac:spMkLst>
        </pc:spChg>
      </pc:sldChg>
      <pc:sldChg chg="modSp add">
        <pc:chgData name="ChenJialin" userId="0d2d9c6a-95d9-49c9-8f0f-48f042dc0890" providerId="ADAL" clId="{2E91E009-7B62-4119-BDD7-BD6FBC0A5324}" dt="2019-08-13T13:46:28.161" v="3546" actId="404"/>
        <pc:sldMkLst>
          <pc:docMk/>
          <pc:sldMk cId="683313847" sldId="428"/>
        </pc:sldMkLst>
        <pc:spChg chg="mod">
          <ac:chgData name="ChenJialin" userId="0d2d9c6a-95d9-49c9-8f0f-48f042dc0890" providerId="ADAL" clId="{2E91E009-7B62-4119-BDD7-BD6FBC0A5324}" dt="2019-08-12T12:56:23.998" v="2156" actId="20577"/>
          <ac:spMkLst>
            <pc:docMk/>
            <pc:sldMk cId="683313847" sldId="428"/>
            <ac:spMk id="2" creationId="{15E727B8-F9FA-47E6-8BD0-BA5F44241F4A}"/>
          </ac:spMkLst>
        </pc:spChg>
        <pc:spChg chg="mod">
          <ac:chgData name="ChenJialin" userId="0d2d9c6a-95d9-49c9-8f0f-48f042dc0890" providerId="ADAL" clId="{2E91E009-7B62-4119-BDD7-BD6FBC0A5324}" dt="2019-08-13T13:46:28.161" v="3546" actId="404"/>
          <ac:spMkLst>
            <pc:docMk/>
            <pc:sldMk cId="683313847" sldId="428"/>
            <ac:spMk id="3" creationId="{C3D4D5CF-48EF-4498-87D2-FA49353AD932}"/>
          </ac:spMkLst>
        </pc:spChg>
      </pc:sldChg>
      <pc:sldChg chg="modSp add">
        <pc:chgData name="ChenJialin" userId="0d2d9c6a-95d9-49c9-8f0f-48f042dc0890" providerId="ADAL" clId="{2E91E009-7B62-4119-BDD7-BD6FBC0A5324}" dt="2019-08-12T12:56:46.769" v="2174"/>
        <pc:sldMkLst>
          <pc:docMk/>
          <pc:sldMk cId="2099598326" sldId="429"/>
        </pc:sldMkLst>
        <pc:spChg chg="mod">
          <ac:chgData name="ChenJialin" userId="0d2d9c6a-95d9-49c9-8f0f-48f042dc0890" providerId="ADAL" clId="{2E91E009-7B62-4119-BDD7-BD6FBC0A5324}" dt="2019-08-12T12:56:46.769" v="2174"/>
          <ac:spMkLst>
            <pc:docMk/>
            <pc:sldMk cId="2099598326" sldId="429"/>
            <ac:spMk id="2" creationId="{2DC6D3EB-77D3-4D22-AB83-017AE8BF36CB}"/>
          </ac:spMkLst>
        </pc:spChg>
      </pc:sldChg>
      <pc:sldChg chg="modSp add">
        <pc:chgData name="ChenJialin" userId="0d2d9c6a-95d9-49c9-8f0f-48f042dc0890" providerId="ADAL" clId="{2E91E009-7B62-4119-BDD7-BD6FBC0A5324}" dt="2019-08-13T13:40:49.051" v="3518"/>
        <pc:sldMkLst>
          <pc:docMk/>
          <pc:sldMk cId="296252073" sldId="430"/>
        </pc:sldMkLst>
        <pc:spChg chg="mod">
          <ac:chgData name="ChenJialin" userId="0d2d9c6a-95d9-49c9-8f0f-48f042dc0890" providerId="ADAL" clId="{2E91E009-7B62-4119-BDD7-BD6FBC0A5324}" dt="2019-08-12T12:59:28.372" v="2300"/>
          <ac:spMkLst>
            <pc:docMk/>
            <pc:sldMk cId="296252073" sldId="430"/>
            <ac:spMk id="2" creationId="{1696742F-F90A-4094-9132-685E4CDD2F02}"/>
          </ac:spMkLst>
        </pc:spChg>
        <pc:spChg chg="mod">
          <ac:chgData name="ChenJialin" userId="0d2d9c6a-95d9-49c9-8f0f-48f042dc0890" providerId="ADAL" clId="{2E91E009-7B62-4119-BDD7-BD6FBC0A5324}" dt="2019-08-13T13:40:49.051" v="3518"/>
          <ac:spMkLst>
            <pc:docMk/>
            <pc:sldMk cId="296252073" sldId="430"/>
            <ac:spMk id="3" creationId="{05097D4D-8381-4FCE-8B2A-DC79A498AE27}"/>
          </ac:spMkLst>
        </pc:spChg>
      </pc:sldChg>
      <pc:sldChg chg="addSp delSp modSp add">
        <pc:chgData name="ChenJialin" userId="0d2d9c6a-95d9-49c9-8f0f-48f042dc0890" providerId="ADAL" clId="{2E91E009-7B62-4119-BDD7-BD6FBC0A5324}" dt="2019-08-13T13:34:17.873" v="3432" actId="20577"/>
        <pc:sldMkLst>
          <pc:docMk/>
          <pc:sldMk cId="1036002696" sldId="431"/>
        </pc:sldMkLst>
        <pc:spChg chg="del">
          <ac:chgData name="ChenJialin" userId="0d2d9c6a-95d9-49c9-8f0f-48f042dc0890" providerId="ADAL" clId="{2E91E009-7B62-4119-BDD7-BD6FBC0A5324}" dt="2019-08-13T13:27:57.210" v="3390" actId="478"/>
          <ac:spMkLst>
            <pc:docMk/>
            <pc:sldMk cId="1036002696" sldId="431"/>
            <ac:spMk id="2" creationId="{6ACDCA31-C83D-4E27-8793-3E357296103F}"/>
          </ac:spMkLst>
        </pc:spChg>
        <pc:spChg chg="del">
          <ac:chgData name="ChenJialin" userId="0d2d9c6a-95d9-49c9-8f0f-48f042dc0890" providerId="ADAL" clId="{2E91E009-7B62-4119-BDD7-BD6FBC0A5324}" dt="2019-08-13T13:27:41.563" v="3387"/>
          <ac:spMkLst>
            <pc:docMk/>
            <pc:sldMk cId="1036002696" sldId="431"/>
            <ac:spMk id="3" creationId="{6083E64B-DD3E-40C3-A214-B0B12E13E819}"/>
          </ac:spMkLst>
        </pc:spChg>
        <pc:spChg chg="add mod">
          <ac:chgData name="ChenJialin" userId="0d2d9c6a-95d9-49c9-8f0f-48f042dc0890" providerId="ADAL" clId="{2E91E009-7B62-4119-BDD7-BD6FBC0A5324}" dt="2019-08-13T13:34:17.873" v="3432" actId="20577"/>
          <ac:spMkLst>
            <pc:docMk/>
            <pc:sldMk cId="1036002696" sldId="431"/>
            <ac:spMk id="11" creationId="{1988D77E-60E3-4835-ACC6-4E31C417C067}"/>
          </ac:spMkLst>
        </pc:spChg>
        <pc:picChg chg="add mod modCrop">
          <ac:chgData name="ChenJialin" userId="0d2d9c6a-95d9-49c9-8f0f-48f042dc0890" providerId="ADAL" clId="{2E91E009-7B62-4119-BDD7-BD6FBC0A5324}" dt="2019-08-13T13:29:49.405" v="3417" actId="1038"/>
          <ac:picMkLst>
            <pc:docMk/>
            <pc:sldMk cId="1036002696" sldId="431"/>
            <ac:picMk id="6" creationId="{A5A676C2-EA72-47F2-A2C9-FA6CFE839292}"/>
          </ac:picMkLst>
        </pc:picChg>
        <pc:picChg chg="add mod modCrop">
          <ac:chgData name="ChenJialin" userId="0d2d9c6a-95d9-49c9-8f0f-48f042dc0890" providerId="ADAL" clId="{2E91E009-7B62-4119-BDD7-BD6FBC0A5324}" dt="2019-08-13T13:29:49.405" v="3417" actId="1038"/>
          <ac:picMkLst>
            <pc:docMk/>
            <pc:sldMk cId="1036002696" sldId="431"/>
            <ac:picMk id="8" creationId="{44C72D4F-2A0C-4DB6-AB2F-2199D11D22CA}"/>
          </ac:picMkLst>
        </pc:picChg>
        <pc:picChg chg="add mod modCrop">
          <ac:chgData name="ChenJialin" userId="0d2d9c6a-95d9-49c9-8f0f-48f042dc0890" providerId="ADAL" clId="{2E91E009-7B62-4119-BDD7-BD6FBC0A5324}" dt="2019-08-13T13:29:49.405" v="3417" actId="1038"/>
          <ac:picMkLst>
            <pc:docMk/>
            <pc:sldMk cId="1036002696" sldId="431"/>
            <ac:picMk id="10" creationId="{E68A95ED-22FA-4E63-A6F1-6E7AAD311286}"/>
          </ac:picMkLst>
        </pc:picChg>
      </pc:sldChg>
    </pc:docChg>
  </pc:docChgLst>
  <pc:docChgLst>
    <pc:chgData name="Jialin Chen" userId="0d2d9c6a-95d9-49c9-8f0f-48f042dc0890" providerId="ADAL" clId="{2E91E009-7B62-4119-BDD7-BD6FBC0A5324}"/>
    <pc:docChg chg="undo custSel addSld delSld modSld">
      <pc:chgData name="Jialin Chen" userId="0d2d9c6a-95d9-49c9-8f0f-48f042dc0890" providerId="ADAL" clId="{2E91E009-7B62-4119-BDD7-BD6FBC0A5324}" dt="2019-08-27T01:43:13.049" v="1484" actId="20577"/>
      <pc:docMkLst>
        <pc:docMk/>
      </pc:docMkLst>
      <pc:sldChg chg="addSp delSp modSp">
        <pc:chgData name="Jialin Chen" userId="0d2d9c6a-95d9-49c9-8f0f-48f042dc0890" providerId="ADAL" clId="{2E91E009-7B62-4119-BDD7-BD6FBC0A5324}" dt="2019-08-07T13:30:42.324" v="751" actId="1076"/>
        <pc:sldMkLst>
          <pc:docMk/>
          <pc:sldMk cId="3520251115" sldId="373"/>
        </pc:sldMkLst>
        <pc:picChg chg="del">
          <ac:chgData name="Jialin Chen" userId="0d2d9c6a-95d9-49c9-8f0f-48f042dc0890" providerId="ADAL" clId="{2E91E009-7B62-4119-BDD7-BD6FBC0A5324}" dt="2019-08-07T13:29:49.320" v="737" actId="478"/>
          <ac:picMkLst>
            <pc:docMk/>
            <pc:sldMk cId="3520251115" sldId="373"/>
            <ac:picMk id="3" creationId="{5E934DC7-E9FE-40EF-A17F-8953DCB08396}"/>
          </ac:picMkLst>
        </pc:picChg>
        <pc:picChg chg="add mod">
          <ac:chgData name="Jialin Chen" userId="0d2d9c6a-95d9-49c9-8f0f-48f042dc0890" providerId="ADAL" clId="{2E91E009-7B62-4119-BDD7-BD6FBC0A5324}" dt="2019-08-07T13:30:42.324" v="751" actId="1076"/>
          <ac:picMkLst>
            <pc:docMk/>
            <pc:sldMk cId="3520251115" sldId="373"/>
            <ac:picMk id="9" creationId="{25C4D6CA-17EC-46C6-9CAF-CC33EDA70562}"/>
          </ac:picMkLst>
        </pc:picChg>
      </pc:sldChg>
      <pc:sldChg chg="addSp delSp modSp">
        <pc:chgData name="Jialin Chen" userId="0d2d9c6a-95d9-49c9-8f0f-48f042dc0890" providerId="ADAL" clId="{2E91E009-7B62-4119-BDD7-BD6FBC0A5324}" dt="2019-08-07T13:33:22.099" v="810" actId="14100"/>
        <pc:sldMkLst>
          <pc:docMk/>
          <pc:sldMk cId="3145117826" sldId="374"/>
        </pc:sldMkLst>
        <pc:spChg chg="add del mod">
          <ac:chgData name="Jialin Chen" userId="0d2d9c6a-95d9-49c9-8f0f-48f042dc0890" providerId="ADAL" clId="{2E91E009-7B62-4119-BDD7-BD6FBC0A5324}" dt="2019-08-07T13:29:56.462" v="739" actId="478"/>
          <ac:spMkLst>
            <pc:docMk/>
            <pc:sldMk cId="3145117826" sldId="374"/>
            <ac:spMk id="3" creationId="{588DA1AD-5896-443C-9047-B1DC77BE50EA}"/>
          </ac:spMkLst>
        </pc:spChg>
        <pc:spChg chg="mod">
          <ac:chgData name="Jialin Chen" userId="0d2d9c6a-95d9-49c9-8f0f-48f042dc0890" providerId="ADAL" clId="{2E91E009-7B62-4119-BDD7-BD6FBC0A5324}" dt="2019-08-07T13:33:16.895" v="809" actId="1076"/>
          <ac:spMkLst>
            <pc:docMk/>
            <pc:sldMk cId="3145117826" sldId="374"/>
            <ac:spMk id="9" creationId="{54A58CC7-C5D3-4AE5-900D-96E64AB89314}"/>
          </ac:spMkLst>
        </pc:spChg>
        <pc:picChg chg="del">
          <ac:chgData name="Jialin Chen" userId="0d2d9c6a-95d9-49c9-8f0f-48f042dc0890" providerId="ADAL" clId="{2E91E009-7B62-4119-BDD7-BD6FBC0A5324}" dt="2019-08-07T13:29:52.688" v="738" actId="478"/>
          <ac:picMkLst>
            <pc:docMk/>
            <pc:sldMk cId="3145117826" sldId="374"/>
            <ac:picMk id="6" creationId="{7AE7112C-6322-4E03-A1F7-FF9C50AB39A1}"/>
          </ac:picMkLst>
        </pc:picChg>
        <pc:picChg chg="add del mod">
          <ac:chgData name="Jialin Chen" userId="0d2d9c6a-95d9-49c9-8f0f-48f042dc0890" providerId="ADAL" clId="{2E91E009-7B62-4119-BDD7-BD6FBC0A5324}" dt="2019-08-07T13:30:48.397" v="752" actId="478"/>
          <ac:picMkLst>
            <pc:docMk/>
            <pc:sldMk cId="3145117826" sldId="374"/>
            <ac:picMk id="8" creationId="{021DFF11-ECC5-4D56-8657-7A9E8D9A0161}"/>
          </ac:picMkLst>
        </pc:picChg>
        <pc:picChg chg="add mod ord">
          <ac:chgData name="Jialin Chen" userId="0d2d9c6a-95d9-49c9-8f0f-48f042dc0890" providerId="ADAL" clId="{2E91E009-7B62-4119-BDD7-BD6FBC0A5324}" dt="2019-08-07T13:30:57.212" v="754" actId="167"/>
          <ac:picMkLst>
            <pc:docMk/>
            <pc:sldMk cId="3145117826" sldId="374"/>
            <ac:picMk id="13" creationId="{ADCE42FF-B905-41A0-B1CF-3BE0E943A44D}"/>
          </ac:picMkLst>
        </pc:picChg>
        <pc:cxnChg chg="mod">
          <ac:chgData name="Jialin Chen" userId="0d2d9c6a-95d9-49c9-8f0f-48f042dc0890" providerId="ADAL" clId="{2E91E009-7B62-4119-BDD7-BD6FBC0A5324}" dt="2019-08-07T13:33:22.099" v="810" actId="14100"/>
          <ac:cxnSpMkLst>
            <pc:docMk/>
            <pc:sldMk cId="3145117826" sldId="374"/>
            <ac:cxnSpMk id="11" creationId="{86D60CF1-46D0-41E3-97A9-DE368DC6829D}"/>
          </ac:cxnSpMkLst>
        </pc:cxnChg>
      </pc:sldChg>
      <pc:sldChg chg="modSp">
        <pc:chgData name="Jialin Chen" userId="0d2d9c6a-95d9-49c9-8f0f-48f042dc0890" providerId="ADAL" clId="{2E91E009-7B62-4119-BDD7-BD6FBC0A5324}" dt="2019-08-27T01:43:13.049" v="1484" actId="20577"/>
        <pc:sldMkLst>
          <pc:docMk/>
          <pc:sldMk cId="4163498449" sldId="378"/>
        </pc:sldMkLst>
        <pc:spChg chg="mod">
          <ac:chgData name="Jialin Chen" userId="0d2d9c6a-95d9-49c9-8f0f-48f042dc0890" providerId="ADAL" clId="{2E91E009-7B62-4119-BDD7-BD6FBC0A5324}" dt="2019-08-27T01:43:13.049" v="1484" actId="20577"/>
          <ac:spMkLst>
            <pc:docMk/>
            <pc:sldMk cId="4163498449" sldId="378"/>
            <ac:spMk id="9" creationId="{622E15AE-5127-4C7B-B53B-6B1A357BF5DD}"/>
          </ac:spMkLst>
        </pc:spChg>
      </pc:sldChg>
      <pc:sldChg chg="modSp">
        <pc:chgData name="Jialin Chen" userId="0d2d9c6a-95d9-49c9-8f0f-48f042dc0890" providerId="ADAL" clId="{2E91E009-7B62-4119-BDD7-BD6FBC0A5324}" dt="2019-08-07T12:08:05.667" v="399" actId="1076"/>
        <pc:sldMkLst>
          <pc:docMk/>
          <pc:sldMk cId="671124187" sldId="382"/>
        </pc:sldMkLst>
        <pc:spChg chg="mod">
          <ac:chgData name="Jialin Chen" userId="0d2d9c6a-95d9-49c9-8f0f-48f042dc0890" providerId="ADAL" clId="{2E91E009-7B62-4119-BDD7-BD6FBC0A5324}" dt="2019-08-07T12:08:05.667" v="399" actId="1076"/>
          <ac:spMkLst>
            <pc:docMk/>
            <pc:sldMk cId="671124187" sldId="382"/>
            <ac:spMk id="7" creationId="{E8C2A8FA-7E54-4AA3-9076-07E0BD9835B4}"/>
          </ac:spMkLst>
        </pc:spChg>
      </pc:sldChg>
      <pc:sldChg chg="modSp">
        <pc:chgData name="Jialin Chen" userId="0d2d9c6a-95d9-49c9-8f0f-48f042dc0890" providerId="ADAL" clId="{2E91E009-7B62-4119-BDD7-BD6FBC0A5324}" dt="2019-08-07T13:42:28.324" v="818" actId="14100"/>
        <pc:sldMkLst>
          <pc:docMk/>
          <pc:sldMk cId="118526984" sldId="383"/>
        </pc:sldMkLst>
        <pc:spChg chg="mod">
          <ac:chgData name="Jialin Chen" userId="0d2d9c6a-95d9-49c9-8f0f-48f042dc0890" providerId="ADAL" clId="{2E91E009-7B62-4119-BDD7-BD6FBC0A5324}" dt="2019-08-07T13:42:28.324" v="818" actId="14100"/>
          <ac:spMkLst>
            <pc:docMk/>
            <pc:sldMk cId="118526984" sldId="383"/>
            <ac:spMk id="2" creationId="{58562CD0-2985-42F3-B750-B65A35D9E61F}"/>
          </ac:spMkLst>
        </pc:spChg>
      </pc:sldChg>
      <pc:sldChg chg="addSp delSp modSp">
        <pc:chgData name="Jialin Chen" userId="0d2d9c6a-95d9-49c9-8f0f-48f042dc0890" providerId="ADAL" clId="{2E91E009-7B62-4119-BDD7-BD6FBC0A5324}" dt="2019-08-07T13:58:21.627" v="1172" actId="20577"/>
        <pc:sldMkLst>
          <pc:docMk/>
          <pc:sldMk cId="2562674627" sldId="404"/>
        </pc:sldMkLst>
        <pc:spChg chg="add mod">
          <ac:chgData name="Jialin Chen" userId="0d2d9c6a-95d9-49c9-8f0f-48f042dc0890" providerId="ADAL" clId="{2E91E009-7B62-4119-BDD7-BD6FBC0A5324}" dt="2019-08-07T12:09:12.085" v="405" actId="1076"/>
          <ac:spMkLst>
            <pc:docMk/>
            <pc:sldMk cId="2562674627" sldId="404"/>
            <ac:spMk id="8" creationId="{A359B221-DEC0-4785-92EF-2CC6BA247CD5}"/>
          </ac:spMkLst>
        </pc:spChg>
        <pc:spChg chg="mod">
          <ac:chgData name="Jialin Chen" userId="0d2d9c6a-95d9-49c9-8f0f-48f042dc0890" providerId="ADAL" clId="{2E91E009-7B62-4119-BDD7-BD6FBC0A5324}" dt="2019-08-07T12:09:16.256" v="406" actId="1076"/>
          <ac:spMkLst>
            <pc:docMk/>
            <pc:sldMk cId="2562674627" sldId="404"/>
            <ac:spMk id="10" creationId="{8A47D9D6-3CDC-4F10-A06E-9DC14434E949}"/>
          </ac:spMkLst>
        </pc:spChg>
        <pc:spChg chg="add mod">
          <ac:chgData name="Jialin Chen" userId="0d2d9c6a-95d9-49c9-8f0f-48f042dc0890" providerId="ADAL" clId="{2E91E009-7B62-4119-BDD7-BD6FBC0A5324}" dt="2019-08-07T12:13:10.982" v="430" actId="1076"/>
          <ac:spMkLst>
            <pc:docMk/>
            <pc:sldMk cId="2562674627" sldId="404"/>
            <ac:spMk id="12" creationId="{BBB96F2B-B2ED-48A7-83F5-D9ABA811D763}"/>
          </ac:spMkLst>
        </pc:spChg>
        <pc:spChg chg="add mod">
          <ac:chgData name="Jialin Chen" userId="0d2d9c6a-95d9-49c9-8f0f-48f042dc0890" providerId="ADAL" clId="{2E91E009-7B62-4119-BDD7-BD6FBC0A5324}" dt="2019-08-07T12:09:12.085" v="405" actId="1076"/>
          <ac:spMkLst>
            <pc:docMk/>
            <pc:sldMk cId="2562674627" sldId="404"/>
            <ac:spMk id="13" creationId="{736286A6-D3E0-4146-85CF-DE21467AD501}"/>
          </ac:spMkLst>
        </pc:spChg>
        <pc:spChg chg="add del">
          <ac:chgData name="Jialin Chen" userId="0d2d9c6a-95d9-49c9-8f0f-48f042dc0890" providerId="ADAL" clId="{2E91E009-7B62-4119-BDD7-BD6FBC0A5324}" dt="2019-08-07T11:56:41.637" v="161"/>
          <ac:spMkLst>
            <pc:docMk/>
            <pc:sldMk cId="2562674627" sldId="404"/>
            <ac:spMk id="15" creationId="{F10FB643-7A21-490D-929F-8BA9462A9D58}"/>
          </ac:spMkLst>
        </pc:spChg>
        <pc:spChg chg="add mod">
          <ac:chgData name="Jialin Chen" userId="0d2d9c6a-95d9-49c9-8f0f-48f042dc0890" providerId="ADAL" clId="{2E91E009-7B62-4119-BDD7-BD6FBC0A5324}" dt="2019-08-07T12:09:12.085" v="405" actId="1076"/>
          <ac:spMkLst>
            <pc:docMk/>
            <pc:sldMk cId="2562674627" sldId="404"/>
            <ac:spMk id="16" creationId="{9E9D8FB1-9C5D-450B-93D4-0A4822B49783}"/>
          </ac:spMkLst>
        </pc:spChg>
        <pc:spChg chg="add mod">
          <ac:chgData name="Jialin Chen" userId="0d2d9c6a-95d9-49c9-8f0f-48f042dc0890" providerId="ADAL" clId="{2E91E009-7B62-4119-BDD7-BD6FBC0A5324}" dt="2019-08-07T12:37:37.930" v="712" actId="1076"/>
          <ac:spMkLst>
            <pc:docMk/>
            <pc:sldMk cId="2562674627" sldId="404"/>
            <ac:spMk id="17" creationId="{D2915642-504F-4DB7-BED4-AAC5DD234158}"/>
          </ac:spMkLst>
        </pc:spChg>
        <pc:spChg chg="add mod">
          <ac:chgData name="Jialin Chen" userId="0d2d9c6a-95d9-49c9-8f0f-48f042dc0890" providerId="ADAL" clId="{2E91E009-7B62-4119-BDD7-BD6FBC0A5324}" dt="2019-08-07T12:09:45.733" v="424" actId="1038"/>
          <ac:spMkLst>
            <pc:docMk/>
            <pc:sldMk cId="2562674627" sldId="404"/>
            <ac:spMk id="18" creationId="{E5ACDB8A-6F8C-41A2-BDD9-1934E7C332E1}"/>
          </ac:spMkLst>
        </pc:spChg>
        <pc:spChg chg="add del mod">
          <ac:chgData name="Jialin Chen" userId="0d2d9c6a-95d9-49c9-8f0f-48f042dc0890" providerId="ADAL" clId="{2E91E009-7B62-4119-BDD7-BD6FBC0A5324}" dt="2019-08-07T12:37:00.798" v="684" actId="478"/>
          <ac:spMkLst>
            <pc:docMk/>
            <pc:sldMk cId="2562674627" sldId="404"/>
            <ac:spMk id="22" creationId="{2DA54BE6-9ED5-4C09-9687-B47DC838633F}"/>
          </ac:spMkLst>
        </pc:spChg>
        <pc:spChg chg="add mod">
          <ac:chgData name="Jialin Chen" userId="0d2d9c6a-95d9-49c9-8f0f-48f042dc0890" providerId="ADAL" clId="{2E91E009-7B62-4119-BDD7-BD6FBC0A5324}" dt="2019-08-07T13:55:04.030" v="1057" actId="1036"/>
          <ac:spMkLst>
            <pc:docMk/>
            <pc:sldMk cId="2562674627" sldId="404"/>
            <ac:spMk id="23" creationId="{84F1B5ED-A03D-4465-9A89-FF5C4F73F723}"/>
          </ac:spMkLst>
        </pc:spChg>
        <pc:spChg chg="add mod">
          <ac:chgData name="Jialin Chen" userId="0d2d9c6a-95d9-49c9-8f0f-48f042dc0890" providerId="ADAL" clId="{2E91E009-7B62-4119-BDD7-BD6FBC0A5324}" dt="2019-08-07T12:36:39.115" v="682" actId="1035"/>
          <ac:spMkLst>
            <pc:docMk/>
            <pc:sldMk cId="2562674627" sldId="404"/>
            <ac:spMk id="24" creationId="{5C51DB93-5530-4D6B-AED8-5D4990AB6A4A}"/>
          </ac:spMkLst>
        </pc:spChg>
        <pc:spChg chg="add mod">
          <ac:chgData name="Jialin Chen" userId="0d2d9c6a-95d9-49c9-8f0f-48f042dc0890" providerId="ADAL" clId="{2E91E009-7B62-4119-BDD7-BD6FBC0A5324}" dt="2019-08-07T13:57:42.463" v="1170" actId="1035"/>
          <ac:spMkLst>
            <pc:docMk/>
            <pc:sldMk cId="2562674627" sldId="404"/>
            <ac:spMk id="25" creationId="{19D77832-6426-403A-972C-92D4A5E3CBA6}"/>
          </ac:spMkLst>
        </pc:spChg>
        <pc:spChg chg="add mod">
          <ac:chgData name="Jialin Chen" userId="0d2d9c6a-95d9-49c9-8f0f-48f042dc0890" providerId="ADAL" clId="{2E91E009-7B62-4119-BDD7-BD6FBC0A5324}" dt="2019-08-07T13:50:04.542" v="893" actId="1076"/>
          <ac:spMkLst>
            <pc:docMk/>
            <pc:sldMk cId="2562674627" sldId="404"/>
            <ac:spMk id="26" creationId="{5BC54F24-6EDC-4DA1-8549-C1DC2712E3D0}"/>
          </ac:spMkLst>
        </pc:spChg>
        <pc:spChg chg="add del">
          <ac:chgData name="Jialin Chen" userId="0d2d9c6a-95d9-49c9-8f0f-48f042dc0890" providerId="ADAL" clId="{2E91E009-7B62-4119-BDD7-BD6FBC0A5324}" dt="2019-08-07T13:50:10.217" v="895"/>
          <ac:spMkLst>
            <pc:docMk/>
            <pc:sldMk cId="2562674627" sldId="404"/>
            <ac:spMk id="27" creationId="{BDF32929-4922-48D4-A472-D1D8A32E516C}"/>
          </ac:spMkLst>
        </pc:spChg>
        <pc:spChg chg="add mod">
          <ac:chgData name="Jialin Chen" userId="0d2d9c6a-95d9-49c9-8f0f-48f042dc0890" providerId="ADAL" clId="{2E91E009-7B62-4119-BDD7-BD6FBC0A5324}" dt="2019-08-07T13:50:18.713" v="897" actId="20577"/>
          <ac:spMkLst>
            <pc:docMk/>
            <pc:sldMk cId="2562674627" sldId="404"/>
            <ac:spMk id="28" creationId="{F29A8736-0CD2-413C-A0D9-276A0BF314EF}"/>
          </ac:spMkLst>
        </pc:spChg>
        <pc:spChg chg="add del">
          <ac:chgData name="Jialin Chen" userId="0d2d9c6a-95d9-49c9-8f0f-48f042dc0890" providerId="ADAL" clId="{2E91E009-7B62-4119-BDD7-BD6FBC0A5324}" dt="2019-08-07T13:55:10.905" v="1059"/>
          <ac:spMkLst>
            <pc:docMk/>
            <pc:sldMk cId="2562674627" sldId="404"/>
            <ac:spMk id="29" creationId="{2C6E5F52-3336-43B3-BBC9-F5EEB36B15EF}"/>
          </ac:spMkLst>
        </pc:spChg>
        <pc:spChg chg="add mod">
          <ac:chgData name="Jialin Chen" userId="0d2d9c6a-95d9-49c9-8f0f-48f042dc0890" providerId="ADAL" clId="{2E91E009-7B62-4119-BDD7-BD6FBC0A5324}" dt="2019-08-07T13:56:24.216" v="1143" actId="20577"/>
          <ac:spMkLst>
            <pc:docMk/>
            <pc:sldMk cId="2562674627" sldId="404"/>
            <ac:spMk id="30" creationId="{E6488224-9FB4-4F73-A38C-FF7E77E0CC9B}"/>
          </ac:spMkLst>
        </pc:spChg>
        <pc:spChg chg="add mod">
          <ac:chgData name="Jialin Chen" userId="0d2d9c6a-95d9-49c9-8f0f-48f042dc0890" providerId="ADAL" clId="{2E91E009-7B62-4119-BDD7-BD6FBC0A5324}" dt="2019-08-07T13:58:21.627" v="1172" actId="20577"/>
          <ac:spMkLst>
            <pc:docMk/>
            <pc:sldMk cId="2562674627" sldId="404"/>
            <ac:spMk id="31" creationId="{2BCD9E3B-BFB1-48A9-8251-4ACDCCA2B96F}"/>
          </ac:spMkLst>
        </pc:spChg>
        <pc:graphicFrameChg chg="mod modGraphic">
          <ac:chgData name="Jialin Chen" userId="0d2d9c6a-95d9-49c9-8f0f-48f042dc0890" providerId="ADAL" clId="{2E91E009-7B62-4119-BDD7-BD6FBC0A5324}" dt="2019-08-07T13:55:04.030" v="1057" actId="1036"/>
          <ac:graphicFrameMkLst>
            <pc:docMk/>
            <pc:sldMk cId="2562674627" sldId="404"/>
            <ac:graphicFrameMk id="14" creationId="{92397C07-8971-454E-AD4B-B4B550DE1D5C}"/>
          </ac:graphicFrameMkLst>
        </pc:graphicFrameChg>
        <pc:picChg chg="add mod modCrop">
          <ac:chgData name="Jialin Chen" userId="0d2d9c6a-95d9-49c9-8f0f-48f042dc0890" providerId="ADAL" clId="{2E91E009-7B62-4119-BDD7-BD6FBC0A5324}" dt="2019-08-07T12:13:01.828" v="429" actId="732"/>
          <ac:picMkLst>
            <pc:docMk/>
            <pc:sldMk cId="2562674627" sldId="404"/>
            <ac:picMk id="3" creationId="{DF89A705-05B5-4ADA-8343-5CF7A9E0DD88}"/>
          </ac:picMkLst>
        </pc:picChg>
        <pc:picChg chg="add del mod">
          <ac:chgData name="Jialin Chen" userId="0d2d9c6a-95d9-49c9-8f0f-48f042dc0890" providerId="ADAL" clId="{2E91E009-7B62-4119-BDD7-BD6FBC0A5324}" dt="2019-08-07T12:35:14.635" v="589" actId="478"/>
          <ac:picMkLst>
            <pc:docMk/>
            <pc:sldMk cId="2562674627" sldId="404"/>
            <ac:picMk id="20" creationId="{4B68543F-0341-436E-82DF-6CD66695B92C}"/>
          </ac:picMkLst>
        </pc:picChg>
        <pc:picChg chg="add del mod">
          <ac:chgData name="Jialin Chen" userId="0d2d9c6a-95d9-49c9-8f0f-48f042dc0890" providerId="ADAL" clId="{2E91E009-7B62-4119-BDD7-BD6FBC0A5324}" dt="2019-08-07T12:35:12.980" v="588" actId="478"/>
          <ac:picMkLst>
            <pc:docMk/>
            <pc:sldMk cId="2562674627" sldId="404"/>
            <ac:picMk id="21" creationId="{E94BAB70-241E-4690-9D14-70344F801EC2}"/>
          </ac:picMkLst>
        </pc:picChg>
        <pc:cxnChg chg="add mod">
          <ac:chgData name="Jialin Chen" userId="0d2d9c6a-95d9-49c9-8f0f-48f042dc0890" providerId="ADAL" clId="{2E91E009-7B62-4119-BDD7-BD6FBC0A5324}" dt="2019-08-07T12:09:12.085" v="405" actId="1076"/>
          <ac:cxnSpMkLst>
            <pc:docMk/>
            <pc:sldMk cId="2562674627" sldId="404"/>
            <ac:cxnSpMk id="7" creationId="{7BC19152-E425-4EA1-B113-BCB1BE291641}"/>
          </ac:cxnSpMkLst>
        </pc:cxnChg>
        <pc:cxnChg chg="add mod">
          <ac:chgData name="Jialin Chen" userId="0d2d9c6a-95d9-49c9-8f0f-48f042dc0890" providerId="ADAL" clId="{2E91E009-7B62-4119-BDD7-BD6FBC0A5324}" dt="2019-08-07T12:13:10.982" v="430" actId="1076"/>
          <ac:cxnSpMkLst>
            <pc:docMk/>
            <pc:sldMk cId="2562674627" sldId="404"/>
            <ac:cxnSpMk id="11" creationId="{203CD0D2-052E-4848-BCCB-FED31A3659D2}"/>
          </ac:cxnSpMkLst>
        </pc:cxnChg>
      </pc:sldChg>
      <pc:sldChg chg="addSp delSp modSp add">
        <pc:chgData name="Jialin Chen" userId="0d2d9c6a-95d9-49c9-8f0f-48f042dc0890" providerId="ADAL" clId="{2E91E009-7B62-4119-BDD7-BD6FBC0A5324}" dt="2019-08-07T14:08:30.729" v="1477" actId="14100"/>
        <pc:sldMkLst>
          <pc:docMk/>
          <pc:sldMk cId="1323393763" sldId="408"/>
        </pc:sldMkLst>
        <pc:spChg chg="add del mod">
          <ac:chgData name="Jialin Chen" userId="0d2d9c6a-95d9-49c9-8f0f-48f042dc0890" providerId="ADAL" clId="{2E91E009-7B62-4119-BDD7-BD6FBC0A5324}" dt="2019-08-07T12:25:14.984" v="521" actId="767"/>
          <ac:spMkLst>
            <pc:docMk/>
            <pc:sldMk cId="1323393763" sldId="408"/>
            <ac:spMk id="2" creationId="{F12AE009-EFF6-40CB-8CD5-B1062EF5EDD5}"/>
          </ac:spMkLst>
        </pc:spChg>
        <pc:spChg chg="mod">
          <ac:chgData name="Jialin Chen" userId="0d2d9c6a-95d9-49c9-8f0f-48f042dc0890" providerId="ADAL" clId="{2E91E009-7B62-4119-BDD7-BD6FBC0A5324}" dt="2019-08-07T12:51:51.308" v="718" actId="1076"/>
          <ac:spMkLst>
            <pc:docMk/>
            <pc:sldMk cId="1323393763" sldId="408"/>
            <ac:spMk id="5" creationId="{DCC250B9-3D58-409E-BFE1-908EE06B939B}"/>
          </ac:spMkLst>
        </pc:spChg>
        <pc:spChg chg="add del mod">
          <ac:chgData name="Jialin Chen" userId="0d2d9c6a-95d9-49c9-8f0f-48f042dc0890" providerId="ADAL" clId="{2E91E009-7B62-4119-BDD7-BD6FBC0A5324}" dt="2019-08-07T12:33:26.516" v="570" actId="478"/>
          <ac:spMkLst>
            <pc:docMk/>
            <pc:sldMk cId="1323393763" sldId="408"/>
            <ac:spMk id="6" creationId="{FB37780B-38B6-4AA8-A861-B34AB0176D6B}"/>
          </ac:spMkLst>
        </pc:spChg>
        <pc:spChg chg="mod">
          <ac:chgData name="Jialin Chen" userId="0d2d9c6a-95d9-49c9-8f0f-48f042dc0890" providerId="ADAL" clId="{2E91E009-7B62-4119-BDD7-BD6FBC0A5324}" dt="2019-08-07T12:52:01.915" v="719" actId="1076"/>
          <ac:spMkLst>
            <pc:docMk/>
            <pc:sldMk cId="1323393763" sldId="408"/>
            <ac:spMk id="8" creationId="{A359B221-DEC0-4785-92EF-2CC6BA247CD5}"/>
          </ac:spMkLst>
        </pc:spChg>
        <pc:spChg chg="add del mod">
          <ac:chgData name="Jialin Chen" userId="0d2d9c6a-95d9-49c9-8f0f-48f042dc0890" providerId="ADAL" clId="{2E91E009-7B62-4119-BDD7-BD6FBC0A5324}" dt="2019-08-07T12:33:26.516" v="570" actId="478"/>
          <ac:spMkLst>
            <pc:docMk/>
            <pc:sldMk cId="1323393763" sldId="408"/>
            <ac:spMk id="9" creationId="{CB311A0D-2D70-41E3-A609-B22C105DCFDC}"/>
          </ac:spMkLst>
        </pc:spChg>
        <pc:spChg chg="del">
          <ac:chgData name="Jialin Chen" userId="0d2d9c6a-95d9-49c9-8f0f-48f042dc0890" providerId="ADAL" clId="{2E91E009-7B62-4119-BDD7-BD6FBC0A5324}" dt="2019-08-07T12:33:29.078" v="571" actId="478"/>
          <ac:spMkLst>
            <pc:docMk/>
            <pc:sldMk cId="1323393763" sldId="408"/>
            <ac:spMk id="10" creationId="{8A47D9D6-3CDC-4F10-A06E-9DC14434E949}"/>
          </ac:spMkLst>
        </pc:spChg>
        <pc:spChg chg="mod">
          <ac:chgData name="Jialin Chen" userId="0d2d9c6a-95d9-49c9-8f0f-48f042dc0890" providerId="ADAL" clId="{2E91E009-7B62-4119-BDD7-BD6FBC0A5324}" dt="2019-08-07T12:52:01.915" v="719" actId="1076"/>
          <ac:spMkLst>
            <pc:docMk/>
            <pc:sldMk cId="1323393763" sldId="408"/>
            <ac:spMk id="12" creationId="{BBB96F2B-B2ED-48A7-83F5-D9ABA811D763}"/>
          </ac:spMkLst>
        </pc:spChg>
        <pc:spChg chg="mod">
          <ac:chgData name="Jialin Chen" userId="0d2d9c6a-95d9-49c9-8f0f-48f042dc0890" providerId="ADAL" clId="{2E91E009-7B62-4119-BDD7-BD6FBC0A5324}" dt="2019-08-07T12:52:01.915" v="719" actId="1076"/>
          <ac:spMkLst>
            <pc:docMk/>
            <pc:sldMk cId="1323393763" sldId="408"/>
            <ac:spMk id="13" creationId="{736286A6-D3E0-4146-85CF-DE21467AD501}"/>
          </ac:spMkLst>
        </pc:spChg>
        <pc:spChg chg="mod">
          <ac:chgData name="Jialin Chen" userId="0d2d9c6a-95d9-49c9-8f0f-48f042dc0890" providerId="ADAL" clId="{2E91E009-7B62-4119-BDD7-BD6FBC0A5324}" dt="2019-08-07T12:52:01.915" v="719" actId="1076"/>
          <ac:spMkLst>
            <pc:docMk/>
            <pc:sldMk cId="1323393763" sldId="408"/>
            <ac:spMk id="16" creationId="{9E9D8FB1-9C5D-450B-93D4-0A4822B49783}"/>
          </ac:spMkLst>
        </pc:spChg>
        <pc:spChg chg="add del mod">
          <ac:chgData name="Jialin Chen" userId="0d2d9c6a-95d9-49c9-8f0f-48f042dc0890" providerId="ADAL" clId="{2E91E009-7B62-4119-BDD7-BD6FBC0A5324}" dt="2019-08-07T12:56:44.090" v="736" actId="478"/>
          <ac:spMkLst>
            <pc:docMk/>
            <pc:sldMk cId="1323393763" sldId="408"/>
            <ac:spMk id="17" creationId="{D2915642-504F-4DB7-BED4-AAC5DD234158}"/>
          </ac:spMkLst>
        </pc:spChg>
        <pc:spChg chg="mod">
          <ac:chgData name="Jialin Chen" userId="0d2d9c6a-95d9-49c9-8f0f-48f042dc0890" providerId="ADAL" clId="{2E91E009-7B62-4119-BDD7-BD6FBC0A5324}" dt="2019-08-07T12:52:01.915" v="719" actId="1076"/>
          <ac:spMkLst>
            <pc:docMk/>
            <pc:sldMk cId="1323393763" sldId="408"/>
            <ac:spMk id="18" creationId="{E5ACDB8A-6F8C-41A2-BDD9-1934E7C332E1}"/>
          </ac:spMkLst>
        </pc:spChg>
        <pc:spChg chg="del">
          <ac:chgData name="Jialin Chen" userId="0d2d9c6a-95d9-49c9-8f0f-48f042dc0890" providerId="ADAL" clId="{2E91E009-7B62-4119-BDD7-BD6FBC0A5324}" dt="2019-08-07T12:23:54.563" v="496" actId="478"/>
          <ac:spMkLst>
            <pc:docMk/>
            <pc:sldMk cId="1323393763" sldId="408"/>
            <ac:spMk id="22" creationId="{2DA54BE6-9ED5-4C09-9687-B47DC838633F}"/>
          </ac:spMkLst>
        </pc:spChg>
        <pc:spChg chg="del">
          <ac:chgData name="Jialin Chen" userId="0d2d9c6a-95d9-49c9-8f0f-48f042dc0890" providerId="ADAL" clId="{2E91E009-7B62-4119-BDD7-BD6FBC0A5324}" dt="2019-08-07T12:23:52.110" v="495" actId="478"/>
          <ac:spMkLst>
            <pc:docMk/>
            <pc:sldMk cId="1323393763" sldId="408"/>
            <ac:spMk id="23" creationId="{84F1B5ED-A03D-4465-9A89-FF5C4F73F723}"/>
          </ac:spMkLst>
        </pc:spChg>
        <pc:spChg chg="add del mod">
          <ac:chgData name="Jialin Chen" userId="0d2d9c6a-95d9-49c9-8f0f-48f042dc0890" providerId="ADAL" clId="{2E91E009-7B62-4119-BDD7-BD6FBC0A5324}" dt="2019-08-07T12:33:26.516" v="570" actId="478"/>
          <ac:spMkLst>
            <pc:docMk/>
            <pc:sldMk cId="1323393763" sldId="408"/>
            <ac:spMk id="24" creationId="{85688601-4B48-4E89-9062-A8BF16763F9C}"/>
          </ac:spMkLst>
        </pc:spChg>
        <pc:spChg chg="add del">
          <ac:chgData name="Jialin Chen" userId="0d2d9c6a-95d9-49c9-8f0f-48f042dc0890" providerId="ADAL" clId="{2E91E009-7B62-4119-BDD7-BD6FBC0A5324}" dt="2019-08-07T12:51:38.561" v="713" actId="478"/>
          <ac:spMkLst>
            <pc:docMk/>
            <pc:sldMk cId="1323393763" sldId="408"/>
            <ac:spMk id="29" creationId="{BAF671CF-170A-4893-AFBB-BD2C48D93715}"/>
          </ac:spMkLst>
        </pc:spChg>
        <pc:spChg chg="add del">
          <ac:chgData name="Jialin Chen" userId="0d2d9c6a-95d9-49c9-8f0f-48f042dc0890" providerId="ADAL" clId="{2E91E009-7B62-4119-BDD7-BD6FBC0A5324}" dt="2019-08-07T12:51:38.561" v="713" actId="478"/>
          <ac:spMkLst>
            <pc:docMk/>
            <pc:sldMk cId="1323393763" sldId="408"/>
            <ac:spMk id="30" creationId="{30F1DB42-F391-483B-888A-E42C7923D4B9}"/>
          </ac:spMkLst>
        </pc:spChg>
        <pc:spChg chg="add del">
          <ac:chgData name="Jialin Chen" userId="0d2d9c6a-95d9-49c9-8f0f-48f042dc0890" providerId="ADAL" clId="{2E91E009-7B62-4119-BDD7-BD6FBC0A5324}" dt="2019-08-07T12:34:57.389" v="585" actId="478"/>
          <ac:spMkLst>
            <pc:docMk/>
            <pc:sldMk cId="1323393763" sldId="408"/>
            <ac:spMk id="32" creationId="{55851AD1-7D34-4411-8657-E03F90390469}"/>
          </ac:spMkLst>
        </pc:spChg>
        <pc:spChg chg="add mod">
          <ac:chgData name="Jialin Chen" userId="0d2d9c6a-95d9-49c9-8f0f-48f042dc0890" providerId="ADAL" clId="{2E91E009-7B62-4119-BDD7-BD6FBC0A5324}" dt="2019-08-07T12:52:12.116" v="722" actId="14100"/>
          <ac:spMkLst>
            <pc:docMk/>
            <pc:sldMk cId="1323393763" sldId="408"/>
            <ac:spMk id="34" creationId="{D020C87D-CFFA-4790-93F4-DBCE794E85A3}"/>
          </ac:spMkLst>
        </pc:spChg>
        <pc:spChg chg="add">
          <ac:chgData name="Jialin Chen" userId="0d2d9c6a-95d9-49c9-8f0f-48f042dc0890" providerId="ADAL" clId="{2E91E009-7B62-4119-BDD7-BD6FBC0A5324}" dt="2019-08-07T13:51:27.333" v="900"/>
          <ac:spMkLst>
            <pc:docMk/>
            <pc:sldMk cId="1323393763" sldId="408"/>
            <ac:spMk id="35" creationId="{1911417B-CDEB-43BB-85C3-475511FEB887}"/>
          </ac:spMkLst>
        </pc:spChg>
        <pc:spChg chg="add">
          <ac:chgData name="Jialin Chen" userId="0d2d9c6a-95d9-49c9-8f0f-48f042dc0890" providerId="ADAL" clId="{2E91E009-7B62-4119-BDD7-BD6FBC0A5324}" dt="2019-08-07T13:51:27.333" v="900"/>
          <ac:spMkLst>
            <pc:docMk/>
            <pc:sldMk cId="1323393763" sldId="408"/>
            <ac:spMk id="36" creationId="{601ECC6A-22B3-4EEB-B3DB-24CB73697D44}"/>
          </ac:spMkLst>
        </pc:spChg>
        <pc:spChg chg="add mod">
          <ac:chgData name="Jialin Chen" userId="0d2d9c6a-95d9-49c9-8f0f-48f042dc0890" providerId="ADAL" clId="{2E91E009-7B62-4119-BDD7-BD6FBC0A5324}" dt="2019-08-07T14:08:30.729" v="1477" actId="14100"/>
          <ac:spMkLst>
            <pc:docMk/>
            <pc:sldMk cId="1323393763" sldId="408"/>
            <ac:spMk id="37" creationId="{725A179E-871F-4DB8-B71B-D743FEF77AF7}"/>
          </ac:spMkLst>
        </pc:spChg>
        <pc:graphicFrameChg chg="del">
          <ac:chgData name="Jialin Chen" userId="0d2d9c6a-95d9-49c9-8f0f-48f042dc0890" providerId="ADAL" clId="{2E91E009-7B62-4119-BDD7-BD6FBC0A5324}" dt="2019-08-07T12:23:49.424" v="494" actId="478"/>
          <ac:graphicFrameMkLst>
            <pc:docMk/>
            <pc:sldMk cId="1323393763" sldId="408"/>
            <ac:graphicFrameMk id="14" creationId="{92397C07-8971-454E-AD4B-B4B550DE1D5C}"/>
          </ac:graphicFrameMkLst>
        </pc:graphicFrameChg>
        <pc:picChg chg="mod modCrop">
          <ac:chgData name="Jialin Chen" userId="0d2d9c6a-95d9-49c9-8f0f-48f042dc0890" providerId="ADAL" clId="{2E91E009-7B62-4119-BDD7-BD6FBC0A5324}" dt="2019-08-07T13:47:10.147" v="829" actId="732"/>
          <ac:picMkLst>
            <pc:docMk/>
            <pc:sldMk cId="1323393763" sldId="408"/>
            <ac:picMk id="3" creationId="{DF89A705-05B5-4ADA-8343-5CF7A9E0DD88}"/>
          </ac:picMkLst>
        </pc:picChg>
        <pc:picChg chg="del mod">
          <ac:chgData name="Jialin Chen" userId="0d2d9c6a-95d9-49c9-8f0f-48f042dc0890" providerId="ADAL" clId="{2E91E009-7B62-4119-BDD7-BD6FBC0A5324}" dt="2019-08-07T12:33:26.516" v="570" actId="478"/>
          <ac:picMkLst>
            <pc:docMk/>
            <pc:sldMk cId="1323393763" sldId="408"/>
            <ac:picMk id="20" creationId="{4B68543F-0341-436E-82DF-6CD66695B92C}"/>
          </ac:picMkLst>
        </pc:picChg>
        <pc:picChg chg="del mod">
          <ac:chgData name="Jialin Chen" userId="0d2d9c6a-95d9-49c9-8f0f-48f042dc0890" providerId="ADAL" clId="{2E91E009-7B62-4119-BDD7-BD6FBC0A5324}" dt="2019-08-07T12:33:26.516" v="570" actId="478"/>
          <ac:picMkLst>
            <pc:docMk/>
            <pc:sldMk cId="1323393763" sldId="408"/>
            <ac:picMk id="21" creationId="{E94BAB70-241E-4690-9D14-70344F801EC2}"/>
          </ac:picMkLst>
        </pc:picChg>
        <pc:picChg chg="add del mod">
          <ac:chgData name="Jialin Chen" userId="0d2d9c6a-95d9-49c9-8f0f-48f042dc0890" providerId="ADAL" clId="{2E91E009-7B62-4119-BDD7-BD6FBC0A5324}" dt="2019-08-07T12:33:26.516" v="570" actId="478"/>
          <ac:picMkLst>
            <pc:docMk/>
            <pc:sldMk cId="1323393763" sldId="408"/>
            <ac:picMk id="26" creationId="{0D5864DD-D634-4BF5-A34A-0DA14AACBE4A}"/>
          </ac:picMkLst>
        </pc:picChg>
        <pc:picChg chg="add mod">
          <ac:chgData name="Jialin Chen" userId="0d2d9c6a-95d9-49c9-8f0f-48f042dc0890" providerId="ADAL" clId="{2E91E009-7B62-4119-BDD7-BD6FBC0A5324}" dt="2019-08-07T12:52:08.633" v="721" actId="1076"/>
          <ac:picMkLst>
            <pc:docMk/>
            <pc:sldMk cId="1323393763" sldId="408"/>
            <ac:picMk id="27" creationId="{8F3423D2-C943-4110-B728-1FD7066C6FA3}"/>
          </ac:picMkLst>
        </pc:picChg>
        <pc:picChg chg="add del">
          <ac:chgData name="Jialin Chen" userId="0d2d9c6a-95d9-49c9-8f0f-48f042dc0890" providerId="ADAL" clId="{2E91E009-7B62-4119-BDD7-BD6FBC0A5324}" dt="2019-08-07T12:51:38.561" v="713" actId="478"/>
          <ac:picMkLst>
            <pc:docMk/>
            <pc:sldMk cId="1323393763" sldId="408"/>
            <ac:picMk id="28" creationId="{4D0A0910-C719-4C74-842B-267132FFA2EC}"/>
          </ac:picMkLst>
        </pc:picChg>
        <pc:picChg chg="add del">
          <ac:chgData name="Jialin Chen" userId="0d2d9c6a-95d9-49c9-8f0f-48f042dc0890" providerId="ADAL" clId="{2E91E009-7B62-4119-BDD7-BD6FBC0A5324}" dt="2019-08-07T12:34:55.577" v="584" actId="478"/>
          <ac:picMkLst>
            <pc:docMk/>
            <pc:sldMk cId="1323393763" sldId="408"/>
            <ac:picMk id="33" creationId="{FF186017-0359-4E54-94C9-AADD69872D93}"/>
          </ac:picMkLst>
        </pc:picChg>
        <pc:cxnChg chg="mod">
          <ac:chgData name="Jialin Chen" userId="0d2d9c6a-95d9-49c9-8f0f-48f042dc0890" providerId="ADAL" clId="{2E91E009-7B62-4119-BDD7-BD6FBC0A5324}" dt="2019-08-07T13:47:24.620" v="832" actId="1035"/>
          <ac:cxnSpMkLst>
            <pc:docMk/>
            <pc:sldMk cId="1323393763" sldId="408"/>
            <ac:cxnSpMk id="7" creationId="{7BC19152-E425-4EA1-B113-BCB1BE291641}"/>
          </ac:cxnSpMkLst>
        </pc:cxnChg>
        <pc:cxnChg chg="mod">
          <ac:chgData name="Jialin Chen" userId="0d2d9c6a-95d9-49c9-8f0f-48f042dc0890" providerId="ADAL" clId="{2E91E009-7B62-4119-BDD7-BD6FBC0A5324}" dt="2019-08-07T13:47:34.783" v="835" actId="1038"/>
          <ac:cxnSpMkLst>
            <pc:docMk/>
            <pc:sldMk cId="1323393763" sldId="408"/>
            <ac:cxnSpMk id="11" creationId="{203CD0D2-052E-4848-BCCB-FED31A3659D2}"/>
          </ac:cxnSpMkLst>
        </pc:cxnChg>
        <pc:cxnChg chg="add del mod">
          <ac:chgData name="Jialin Chen" userId="0d2d9c6a-95d9-49c9-8f0f-48f042dc0890" providerId="ADAL" clId="{2E91E009-7B62-4119-BDD7-BD6FBC0A5324}" dt="2019-08-07T12:33:26.516" v="570" actId="478"/>
          <ac:cxnSpMkLst>
            <pc:docMk/>
            <pc:sldMk cId="1323393763" sldId="408"/>
            <ac:cxnSpMk id="19" creationId="{DB37626F-D86A-4F1E-9034-4823C53C42A0}"/>
          </ac:cxnSpMkLst>
        </pc:cxnChg>
        <pc:cxnChg chg="add del">
          <ac:chgData name="Jialin Chen" userId="0d2d9c6a-95d9-49c9-8f0f-48f042dc0890" providerId="ADAL" clId="{2E91E009-7B62-4119-BDD7-BD6FBC0A5324}" dt="2019-08-07T12:51:40.420" v="714" actId="478"/>
          <ac:cxnSpMkLst>
            <pc:docMk/>
            <pc:sldMk cId="1323393763" sldId="408"/>
            <ac:cxnSpMk id="31" creationId="{2C5DE289-D18E-4EB7-995F-2D8BB55DC5AA}"/>
          </ac:cxnSpMkLst>
        </pc:cxnChg>
      </pc:sldChg>
      <pc:sldChg chg="delSp modSp add">
        <pc:chgData name="Jialin Chen" userId="0d2d9c6a-95d9-49c9-8f0f-48f042dc0890" providerId="ADAL" clId="{2E91E009-7B62-4119-BDD7-BD6FBC0A5324}" dt="2019-08-07T12:33:19.611" v="569" actId="1076"/>
        <pc:sldMkLst>
          <pc:docMk/>
          <pc:sldMk cId="2909461799" sldId="409"/>
        </pc:sldMkLst>
        <pc:spChg chg="mod">
          <ac:chgData name="Jialin Chen" userId="0d2d9c6a-95d9-49c9-8f0f-48f042dc0890" providerId="ADAL" clId="{2E91E009-7B62-4119-BDD7-BD6FBC0A5324}" dt="2019-08-07T12:33:19.611" v="569" actId="1076"/>
          <ac:spMkLst>
            <pc:docMk/>
            <pc:sldMk cId="2909461799" sldId="409"/>
            <ac:spMk id="6" creationId="{FB37780B-38B6-4AA8-A861-B34AB0176D6B}"/>
          </ac:spMkLst>
        </pc:spChg>
        <pc:spChg chg="del">
          <ac:chgData name="Jialin Chen" userId="0d2d9c6a-95d9-49c9-8f0f-48f042dc0890" providerId="ADAL" clId="{2E91E009-7B62-4119-BDD7-BD6FBC0A5324}" dt="2019-08-07T12:33:13.050" v="567" actId="478"/>
          <ac:spMkLst>
            <pc:docMk/>
            <pc:sldMk cId="2909461799" sldId="409"/>
            <ac:spMk id="8" creationId="{A359B221-DEC0-4785-92EF-2CC6BA247CD5}"/>
          </ac:spMkLst>
        </pc:spChg>
        <pc:spChg chg="mod">
          <ac:chgData name="Jialin Chen" userId="0d2d9c6a-95d9-49c9-8f0f-48f042dc0890" providerId="ADAL" clId="{2E91E009-7B62-4119-BDD7-BD6FBC0A5324}" dt="2019-08-07T12:33:19.611" v="569" actId="1076"/>
          <ac:spMkLst>
            <pc:docMk/>
            <pc:sldMk cId="2909461799" sldId="409"/>
            <ac:spMk id="9" creationId="{CB311A0D-2D70-41E3-A609-B22C105DCFDC}"/>
          </ac:spMkLst>
        </pc:spChg>
        <pc:spChg chg="del">
          <ac:chgData name="Jialin Chen" userId="0d2d9c6a-95d9-49c9-8f0f-48f042dc0890" providerId="ADAL" clId="{2E91E009-7B62-4119-BDD7-BD6FBC0A5324}" dt="2019-08-07T12:33:15.643" v="568" actId="478"/>
          <ac:spMkLst>
            <pc:docMk/>
            <pc:sldMk cId="2909461799" sldId="409"/>
            <ac:spMk id="10" creationId="{8A47D9D6-3CDC-4F10-A06E-9DC14434E949}"/>
          </ac:spMkLst>
        </pc:spChg>
        <pc:spChg chg="del">
          <ac:chgData name="Jialin Chen" userId="0d2d9c6a-95d9-49c9-8f0f-48f042dc0890" providerId="ADAL" clId="{2E91E009-7B62-4119-BDD7-BD6FBC0A5324}" dt="2019-08-07T12:33:13.050" v="567" actId="478"/>
          <ac:spMkLst>
            <pc:docMk/>
            <pc:sldMk cId="2909461799" sldId="409"/>
            <ac:spMk id="12" creationId="{BBB96F2B-B2ED-48A7-83F5-D9ABA811D763}"/>
          </ac:spMkLst>
        </pc:spChg>
        <pc:spChg chg="del">
          <ac:chgData name="Jialin Chen" userId="0d2d9c6a-95d9-49c9-8f0f-48f042dc0890" providerId="ADAL" clId="{2E91E009-7B62-4119-BDD7-BD6FBC0A5324}" dt="2019-08-07T12:33:13.050" v="567" actId="478"/>
          <ac:spMkLst>
            <pc:docMk/>
            <pc:sldMk cId="2909461799" sldId="409"/>
            <ac:spMk id="13" creationId="{736286A6-D3E0-4146-85CF-DE21467AD501}"/>
          </ac:spMkLst>
        </pc:spChg>
        <pc:spChg chg="del">
          <ac:chgData name="Jialin Chen" userId="0d2d9c6a-95d9-49c9-8f0f-48f042dc0890" providerId="ADAL" clId="{2E91E009-7B62-4119-BDD7-BD6FBC0A5324}" dt="2019-08-07T12:33:13.050" v="567" actId="478"/>
          <ac:spMkLst>
            <pc:docMk/>
            <pc:sldMk cId="2909461799" sldId="409"/>
            <ac:spMk id="16" creationId="{9E9D8FB1-9C5D-450B-93D4-0A4822B49783}"/>
          </ac:spMkLst>
        </pc:spChg>
        <pc:spChg chg="del">
          <ac:chgData name="Jialin Chen" userId="0d2d9c6a-95d9-49c9-8f0f-48f042dc0890" providerId="ADAL" clId="{2E91E009-7B62-4119-BDD7-BD6FBC0A5324}" dt="2019-08-07T12:33:13.050" v="567" actId="478"/>
          <ac:spMkLst>
            <pc:docMk/>
            <pc:sldMk cId="2909461799" sldId="409"/>
            <ac:spMk id="17" creationId="{D2915642-504F-4DB7-BED4-AAC5DD234158}"/>
          </ac:spMkLst>
        </pc:spChg>
        <pc:spChg chg="del">
          <ac:chgData name="Jialin Chen" userId="0d2d9c6a-95d9-49c9-8f0f-48f042dc0890" providerId="ADAL" clId="{2E91E009-7B62-4119-BDD7-BD6FBC0A5324}" dt="2019-08-07T12:33:13.050" v="567" actId="478"/>
          <ac:spMkLst>
            <pc:docMk/>
            <pc:sldMk cId="2909461799" sldId="409"/>
            <ac:spMk id="18" creationId="{E5ACDB8A-6F8C-41A2-BDD9-1934E7C332E1}"/>
          </ac:spMkLst>
        </pc:spChg>
        <pc:spChg chg="mod">
          <ac:chgData name="Jialin Chen" userId="0d2d9c6a-95d9-49c9-8f0f-48f042dc0890" providerId="ADAL" clId="{2E91E009-7B62-4119-BDD7-BD6FBC0A5324}" dt="2019-08-07T12:33:19.611" v="569" actId="1076"/>
          <ac:spMkLst>
            <pc:docMk/>
            <pc:sldMk cId="2909461799" sldId="409"/>
            <ac:spMk id="24" creationId="{85688601-4B48-4E89-9062-A8BF16763F9C}"/>
          </ac:spMkLst>
        </pc:spChg>
        <pc:picChg chg="del">
          <ac:chgData name="Jialin Chen" userId="0d2d9c6a-95d9-49c9-8f0f-48f042dc0890" providerId="ADAL" clId="{2E91E009-7B62-4119-BDD7-BD6FBC0A5324}" dt="2019-08-07T12:33:10.613" v="566" actId="478"/>
          <ac:picMkLst>
            <pc:docMk/>
            <pc:sldMk cId="2909461799" sldId="409"/>
            <ac:picMk id="3" creationId="{DF89A705-05B5-4ADA-8343-5CF7A9E0DD88}"/>
          </ac:picMkLst>
        </pc:picChg>
        <pc:picChg chg="mod">
          <ac:chgData name="Jialin Chen" userId="0d2d9c6a-95d9-49c9-8f0f-48f042dc0890" providerId="ADAL" clId="{2E91E009-7B62-4119-BDD7-BD6FBC0A5324}" dt="2019-08-07T12:33:19.611" v="569" actId="1076"/>
          <ac:picMkLst>
            <pc:docMk/>
            <pc:sldMk cId="2909461799" sldId="409"/>
            <ac:picMk id="20" creationId="{4B68543F-0341-436E-82DF-6CD66695B92C}"/>
          </ac:picMkLst>
        </pc:picChg>
        <pc:picChg chg="mod">
          <ac:chgData name="Jialin Chen" userId="0d2d9c6a-95d9-49c9-8f0f-48f042dc0890" providerId="ADAL" clId="{2E91E009-7B62-4119-BDD7-BD6FBC0A5324}" dt="2019-08-07T12:33:19.611" v="569" actId="1076"/>
          <ac:picMkLst>
            <pc:docMk/>
            <pc:sldMk cId="2909461799" sldId="409"/>
            <ac:picMk id="21" creationId="{E94BAB70-241E-4690-9D14-70344F801EC2}"/>
          </ac:picMkLst>
        </pc:picChg>
        <pc:picChg chg="mod">
          <ac:chgData name="Jialin Chen" userId="0d2d9c6a-95d9-49c9-8f0f-48f042dc0890" providerId="ADAL" clId="{2E91E009-7B62-4119-BDD7-BD6FBC0A5324}" dt="2019-08-07T12:33:19.611" v="569" actId="1076"/>
          <ac:picMkLst>
            <pc:docMk/>
            <pc:sldMk cId="2909461799" sldId="409"/>
            <ac:picMk id="26" creationId="{0D5864DD-D634-4BF5-A34A-0DA14AACBE4A}"/>
          </ac:picMkLst>
        </pc:picChg>
        <pc:cxnChg chg="del">
          <ac:chgData name="Jialin Chen" userId="0d2d9c6a-95d9-49c9-8f0f-48f042dc0890" providerId="ADAL" clId="{2E91E009-7B62-4119-BDD7-BD6FBC0A5324}" dt="2019-08-07T12:33:13.050" v="567" actId="478"/>
          <ac:cxnSpMkLst>
            <pc:docMk/>
            <pc:sldMk cId="2909461799" sldId="409"/>
            <ac:cxnSpMk id="7" creationId="{7BC19152-E425-4EA1-B113-BCB1BE291641}"/>
          </ac:cxnSpMkLst>
        </pc:cxnChg>
        <pc:cxnChg chg="del">
          <ac:chgData name="Jialin Chen" userId="0d2d9c6a-95d9-49c9-8f0f-48f042dc0890" providerId="ADAL" clId="{2E91E009-7B62-4119-BDD7-BD6FBC0A5324}" dt="2019-08-07T12:33:13.050" v="567" actId="478"/>
          <ac:cxnSpMkLst>
            <pc:docMk/>
            <pc:sldMk cId="2909461799" sldId="409"/>
            <ac:cxnSpMk id="11" creationId="{203CD0D2-052E-4848-BCCB-FED31A3659D2}"/>
          </ac:cxnSpMkLst>
        </pc:cxnChg>
        <pc:cxnChg chg="mod">
          <ac:chgData name="Jialin Chen" userId="0d2d9c6a-95d9-49c9-8f0f-48f042dc0890" providerId="ADAL" clId="{2E91E009-7B62-4119-BDD7-BD6FBC0A5324}" dt="2019-08-07T12:33:19.611" v="569" actId="1076"/>
          <ac:cxnSpMkLst>
            <pc:docMk/>
            <pc:sldMk cId="2909461799" sldId="409"/>
            <ac:cxnSpMk id="19" creationId="{DB37626F-D86A-4F1E-9034-4823C53C42A0}"/>
          </ac:cxnSpMkLst>
        </pc:cxnChg>
      </pc:sldChg>
      <pc:sldChg chg="addSp delSp modSp add">
        <pc:chgData name="Jialin Chen" userId="0d2d9c6a-95d9-49c9-8f0f-48f042dc0890" providerId="ADAL" clId="{2E91E009-7B62-4119-BDD7-BD6FBC0A5324}" dt="2019-08-07T14:07:23.764" v="1422" actId="1076"/>
        <pc:sldMkLst>
          <pc:docMk/>
          <pc:sldMk cId="1081296142" sldId="410"/>
        </pc:sldMkLst>
        <pc:spChg chg="add mod">
          <ac:chgData name="Jialin Chen" userId="0d2d9c6a-95d9-49c9-8f0f-48f042dc0890" providerId="ADAL" clId="{2E91E009-7B62-4119-BDD7-BD6FBC0A5324}" dt="2019-08-07T14:07:23.764" v="1422" actId="1076"/>
          <ac:spMkLst>
            <pc:docMk/>
            <pc:sldMk cId="1081296142" sldId="410"/>
            <ac:spMk id="2" creationId="{1D5FFB1C-5259-4153-82C0-50B27EA0D993}"/>
          </ac:spMkLst>
        </pc:spChg>
        <pc:spChg chg="mod">
          <ac:chgData name="Jialin Chen" userId="0d2d9c6a-95d9-49c9-8f0f-48f042dc0890" providerId="ADAL" clId="{2E91E009-7B62-4119-BDD7-BD6FBC0A5324}" dt="2019-08-07T14:01:56.956" v="1186" actId="1076"/>
          <ac:spMkLst>
            <pc:docMk/>
            <pc:sldMk cId="1081296142" sldId="410"/>
            <ac:spMk id="6" creationId="{FB37780B-38B6-4AA8-A861-B34AB0176D6B}"/>
          </ac:spMkLst>
        </pc:spChg>
        <pc:spChg chg="add">
          <ac:chgData name="Jialin Chen" userId="0d2d9c6a-95d9-49c9-8f0f-48f042dc0890" providerId="ADAL" clId="{2E91E009-7B62-4119-BDD7-BD6FBC0A5324}" dt="2019-08-07T12:53:13.420" v="725"/>
          <ac:spMkLst>
            <pc:docMk/>
            <pc:sldMk cId="1081296142" sldId="410"/>
            <ac:spMk id="13" creationId="{6CF36B4F-12C5-4747-BD6E-CE1D2CD493B5}"/>
          </ac:spMkLst>
        </pc:spChg>
        <pc:spChg chg="add">
          <ac:chgData name="Jialin Chen" userId="0d2d9c6a-95d9-49c9-8f0f-48f042dc0890" providerId="ADAL" clId="{2E91E009-7B62-4119-BDD7-BD6FBC0A5324}" dt="2019-08-07T12:53:13.420" v="725"/>
          <ac:spMkLst>
            <pc:docMk/>
            <pc:sldMk cId="1081296142" sldId="410"/>
            <ac:spMk id="15" creationId="{0D524939-E2F4-419C-8BCE-DA101B9CD8EF}"/>
          </ac:spMkLst>
        </pc:spChg>
        <pc:spChg chg="add">
          <ac:chgData name="Jialin Chen" userId="0d2d9c6a-95d9-49c9-8f0f-48f042dc0890" providerId="ADAL" clId="{2E91E009-7B62-4119-BDD7-BD6FBC0A5324}" dt="2019-08-07T12:53:13.420" v="725"/>
          <ac:spMkLst>
            <pc:docMk/>
            <pc:sldMk cId="1081296142" sldId="410"/>
            <ac:spMk id="16" creationId="{3E537805-B4B2-4D0B-B756-F2C32BB2F707}"/>
          </ac:spMkLst>
        </pc:spChg>
        <pc:spChg chg="add">
          <ac:chgData name="Jialin Chen" userId="0d2d9c6a-95d9-49c9-8f0f-48f042dc0890" providerId="ADAL" clId="{2E91E009-7B62-4119-BDD7-BD6FBC0A5324}" dt="2019-08-07T12:53:13.420" v="725"/>
          <ac:spMkLst>
            <pc:docMk/>
            <pc:sldMk cId="1081296142" sldId="410"/>
            <ac:spMk id="17" creationId="{F86502E8-E8FA-4094-8097-6E3BF67F9D6E}"/>
          </ac:spMkLst>
        </pc:spChg>
        <pc:spChg chg="add">
          <ac:chgData name="Jialin Chen" userId="0d2d9c6a-95d9-49c9-8f0f-48f042dc0890" providerId="ADAL" clId="{2E91E009-7B62-4119-BDD7-BD6FBC0A5324}" dt="2019-08-07T12:53:13.420" v="725"/>
          <ac:spMkLst>
            <pc:docMk/>
            <pc:sldMk cId="1081296142" sldId="410"/>
            <ac:spMk id="18" creationId="{0150B8D4-E98F-4321-9A9B-C8F9ADFE4BF9}"/>
          </ac:spMkLst>
        </pc:spChg>
        <pc:spChg chg="add">
          <ac:chgData name="Jialin Chen" userId="0d2d9c6a-95d9-49c9-8f0f-48f042dc0890" providerId="ADAL" clId="{2E91E009-7B62-4119-BDD7-BD6FBC0A5324}" dt="2019-08-07T12:53:13.420" v="725"/>
          <ac:spMkLst>
            <pc:docMk/>
            <pc:sldMk cId="1081296142" sldId="410"/>
            <ac:spMk id="22" creationId="{2A318CFA-B495-45E3-B34D-72303676CAB8}"/>
          </ac:spMkLst>
        </pc:spChg>
        <pc:spChg chg="add">
          <ac:chgData name="Jialin Chen" userId="0d2d9c6a-95d9-49c9-8f0f-48f042dc0890" providerId="ADAL" clId="{2E91E009-7B62-4119-BDD7-BD6FBC0A5324}" dt="2019-08-07T12:53:13.420" v="725"/>
          <ac:spMkLst>
            <pc:docMk/>
            <pc:sldMk cId="1081296142" sldId="410"/>
            <ac:spMk id="23" creationId="{4FD63438-40A3-4324-B500-31565DC727CE}"/>
          </ac:spMkLst>
        </pc:spChg>
        <pc:spChg chg="del">
          <ac:chgData name="Jialin Chen" userId="0d2d9c6a-95d9-49c9-8f0f-48f042dc0890" providerId="ADAL" clId="{2E91E009-7B62-4119-BDD7-BD6FBC0A5324}" dt="2019-08-07T12:52:29.899" v="724" actId="478"/>
          <ac:spMkLst>
            <pc:docMk/>
            <pc:sldMk cId="1081296142" sldId="410"/>
            <ac:spMk id="24" creationId="{85688601-4B48-4E89-9062-A8BF16763F9C}"/>
          </ac:spMkLst>
        </pc:spChg>
        <pc:spChg chg="add mod">
          <ac:chgData name="Jialin Chen" userId="0d2d9c6a-95d9-49c9-8f0f-48f042dc0890" providerId="ADAL" clId="{2E91E009-7B62-4119-BDD7-BD6FBC0A5324}" dt="2019-08-07T13:51:21.944" v="899" actId="1076"/>
          <ac:spMkLst>
            <pc:docMk/>
            <pc:sldMk cId="1081296142" sldId="410"/>
            <ac:spMk id="25" creationId="{B413736A-7CBE-4189-948F-6B80D301E9D5}"/>
          </ac:spMkLst>
        </pc:spChg>
        <pc:spChg chg="add mod">
          <ac:chgData name="Jialin Chen" userId="0d2d9c6a-95d9-49c9-8f0f-48f042dc0890" providerId="ADAL" clId="{2E91E009-7B62-4119-BDD7-BD6FBC0A5324}" dt="2019-08-07T13:51:21.944" v="899" actId="1076"/>
          <ac:spMkLst>
            <pc:docMk/>
            <pc:sldMk cId="1081296142" sldId="410"/>
            <ac:spMk id="27" creationId="{E823D87D-E88E-49D7-9712-3C724AEFAD14}"/>
          </ac:spMkLst>
        </pc:spChg>
        <pc:picChg chg="add">
          <ac:chgData name="Jialin Chen" userId="0d2d9c6a-95d9-49c9-8f0f-48f042dc0890" providerId="ADAL" clId="{2E91E009-7B62-4119-BDD7-BD6FBC0A5324}" dt="2019-08-07T12:53:13.420" v="725"/>
          <ac:picMkLst>
            <pc:docMk/>
            <pc:sldMk cId="1081296142" sldId="410"/>
            <ac:picMk id="11" creationId="{A92713AB-5862-4193-B5D0-BEDCC3D62C35}"/>
          </ac:picMkLst>
        </pc:picChg>
        <pc:picChg chg="del">
          <ac:chgData name="Jialin Chen" userId="0d2d9c6a-95d9-49c9-8f0f-48f042dc0890" providerId="ADAL" clId="{2E91E009-7B62-4119-BDD7-BD6FBC0A5324}" dt="2019-08-07T12:52:29.899" v="724" actId="478"/>
          <ac:picMkLst>
            <pc:docMk/>
            <pc:sldMk cId="1081296142" sldId="410"/>
            <ac:picMk id="26" creationId="{0D5864DD-D634-4BF5-A34A-0DA14AACBE4A}"/>
          </ac:picMkLst>
        </pc:picChg>
        <pc:cxnChg chg="add">
          <ac:chgData name="Jialin Chen" userId="0d2d9c6a-95d9-49c9-8f0f-48f042dc0890" providerId="ADAL" clId="{2E91E009-7B62-4119-BDD7-BD6FBC0A5324}" dt="2019-08-07T12:53:13.420" v="725"/>
          <ac:cxnSpMkLst>
            <pc:docMk/>
            <pc:sldMk cId="1081296142" sldId="410"/>
            <ac:cxnSpMk id="12" creationId="{9592E4DA-35A5-46A8-9690-3B7D8E4CC893}"/>
          </ac:cxnSpMkLst>
        </pc:cxnChg>
        <pc:cxnChg chg="add">
          <ac:chgData name="Jialin Chen" userId="0d2d9c6a-95d9-49c9-8f0f-48f042dc0890" providerId="ADAL" clId="{2E91E009-7B62-4119-BDD7-BD6FBC0A5324}" dt="2019-08-07T12:53:13.420" v="725"/>
          <ac:cxnSpMkLst>
            <pc:docMk/>
            <pc:sldMk cId="1081296142" sldId="410"/>
            <ac:cxnSpMk id="14" creationId="{D03B9583-982A-47E7-9E5A-D6229E491A80}"/>
          </ac:cxnSpMkLst>
        </pc:cxnChg>
      </pc:sldChg>
    </pc:docChg>
  </pc:docChgLst>
  <pc:docChgLst>
    <pc:chgData name="Jialin Chen" userId="0d2d9c6a-95d9-49c9-8f0f-48f042dc0890" providerId="ADAL" clId="{294E0CB4-96A4-47AD-97ED-4CCA18FBCB53}"/>
  </pc:docChgLst>
  <pc:docChgLst>
    <pc:chgData name="ChenJialin" userId="0d2d9c6a-95d9-49c9-8f0f-48f042dc0890" providerId="ADAL" clId="{294E0CB4-96A4-47AD-97ED-4CCA18FBCB53}"/>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3890C4B-F454-4140-80E2-2C63C82024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EF3EBAF-CDCA-4053-9885-043CB6CAF3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A6110E-C85E-4F9D-973B-37C0331D5F31}" type="datetimeFigureOut">
              <a:rPr lang="zh-CN" altLang="en-US" smtClean="0"/>
              <a:t>2019/8/27</a:t>
            </a:fld>
            <a:endParaRPr lang="zh-CN" altLang="en-US"/>
          </a:p>
        </p:txBody>
      </p:sp>
      <p:sp>
        <p:nvSpPr>
          <p:cNvPr id="4" name="页脚占位符 3">
            <a:extLst>
              <a:ext uri="{FF2B5EF4-FFF2-40B4-BE49-F238E27FC236}">
                <a16:creationId xmlns:a16="http://schemas.microsoft.com/office/drawing/2014/main" id="{0D6E9179-C7FB-4CF5-9E53-6A05A3448E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D56FD64-3EE5-440D-88DD-F873A38615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3EB97F-3857-41EA-8808-7AA3E5A5AD5D}" type="slidenum">
              <a:rPr lang="zh-CN" altLang="en-US" smtClean="0"/>
              <a:t>‹#›</a:t>
            </a:fld>
            <a:endParaRPr lang="zh-CN" altLang="en-US"/>
          </a:p>
        </p:txBody>
      </p:sp>
    </p:spTree>
    <p:extLst>
      <p:ext uri="{BB962C8B-B14F-4D97-AF65-F5344CB8AC3E}">
        <p14:creationId xmlns:p14="http://schemas.microsoft.com/office/powerpoint/2010/main" val="30918812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5091D-EBB7-4F80-92CA-91DBF25ACD69}" type="datetimeFigureOut">
              <a:rPr lang="zh-CN" altLang="en-US" smtClean="0"/>
              <a:t>2019/8/27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06296-B98D-4592-8678-4ED247891120}"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大家好！我是来自上海科技大学的陈稼霖，现在就由我给大家带来我们组第</a:t>
            </a:r>
            <a:r>
              <a:rPr lang="en-US" altLang="zh-CN" dirty="0"/>
              <a:t>1</a:t>
            </a:r>
            <a:r>
              <a:rPr lang="zh-CN" altLang="en-US" dirty="0"/>
              <a:t>题电晕放电马达的报告。</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a:t>
            </a:fld>
            <a:endParaRPr lang="zh-CN" altLang="en-US"/>
          </a:p>
        </p:txBody>
      </p:sp>
    </p:spTree>
    <p:extLst>
      <p:ext uri="{BB962C8B-B14F-4D97-AF65-F5344CB8AC3E}">
        <p14:creationId xmlns:p14="http://schemas.microsoft.com/office/powerpoint/2010/main" val="2234781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通过一个低压直流转高压直流模块得到高压，</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10</a:t>
            </a:fld>
            <a:endParaRPr lang="zh-CN" altLang="en-US"/>
          </a:p>
        </p:txBody>
      </p:sp>
    </p:spTree>
    <p:extLst>
      <p:ext uri="{BB962C8B-B14F-4D97-AF65-F5344CB8AC3E}">
        <p14:creationId xmlns:p14="http://schemas.microsoft.com/office/powerpoint/2010/main" val="2427809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然后将高压的正负两极分别接到我们的转子和围绕着转子的一圈铜网上。</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11</a:t>
            </a:fld>
            <a:endParaRPr lang="zh-CN" altLang="en-US"/>
          </a:p>
        </p:txBody>
      </p:sp>
    </p:spTree>
    <p:extLst>
      <p:ext uri="{BB962C8B-B14F-4D97-AF65-F5344CB8AC3E}">
        <p14:creationId xmlns:p14="http://schemas.microsoft.com/office/powerpoint/2010/main" val="865329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其中我们的转子是一个类似</a:t>
            </a:r>
            <a:r>
              <a:rPr lang="en-US" altLang="zh-CN" dirty="0"/>
              <a:t>T</a:t>
            </a:r>
            <a:r>
              <a:rPr lang="zh-CN" altLang="en-US" dirty="0"/>
              <a:t>字型的金属转子，它由镍制成，两端有着中心对称的尖端，转子的转轴被置于一个底座中。</a:t>
            </a:r>
            <a:endParaRPr lang="en-US" altLang="zh-CN" dirty="0"/>
          </a:p>
          <a:p>
            <a:r>
              <a:rPr lang="zh-CN" altLang="en-US" dirty="0"/>
              <a:t>该底座始终与电路中的正极相连，可以保证转子在较小的阻力下绕竖直轴转动。</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12</a:t>
            </a:fld>
            <a:endParaRPr lang="zh-CN" altLang="en-US"/>
          </a:p>
        </p:txBody>
      </p:sp>
    </p:spTree>
    <p:extLst>
      <p:ext uri="{BB962C8B-B14F-4D97-AF65-F5344CB8AC3E}">
        <p14:creationId xmlns:p14="http://schemas.microsoft.com/office/powerpoint/2010/main" val="2646298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这是我们的实验视频。</a:t>
            </a:r>
            <a:endParaRPr lang="en-US" altLang="zh-CN" dirty="0"/>
          </a:p>
          <a:p>
            <a:r>
              <a:rPr lang="zh-CN" altLang="en-US" dirty="0"/>
              <a:t>从视频中我们可以看到，当接通电源后，转子开始加速转动，在一小段时间后转速达到稳定。</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13</a:t>
            </a:fld>
            <a:endParaRPr lang="zh-CN" altLang="en-US"/>
          </a:p>
        </p:txBody>
      </p:sp>
    </p:spTree>
    <p:extLst>
      <p:ext uri="{BB962C8B-B14F-4D97-AF65-F5344CB8AC3E}">
        <p14:creationId xmlns:p14="http://schemas.microsoft.com/office/powerpoint/2010/main" val="834322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当然，围绕在转子周围的负极铜网，并不是必需的，接下来我们会讲到负极的作用。</a:t>
            </a:r>
            <a:endParaRPr lang="en-US" altLang="zh-CN" dirty="0"/>
          </a:p>
          <a:p>
            <a:r>
              <a:rPr lang="zh-CN" altLang="en-US" dirty="0"/>
              <a:t>我们发现在转子上方架一块不锈钢板更适合控制变量。所以在更为精细的定量实验中，我们采用这种不锈钢板作为负极。</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14</a:t>
            </a:fld>
            <a:endParaRPr lang="zh-CN" altLang="en-US"/>
          </a:p>
        </p:txBody>
      </p:sp>
    </p:spTree>
    <p:extLst>
      <p:ext uri="{BB962C8B-B14F-4D97-AF65-F5344CB8AC3E}">
        <p14:creationId xmlns:p14="http://schemas.microsoft.com/office/powerpoint/2010/main" val="4081180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在上面视频中，微弱的电晕在灯光照射下很难被看清，我们在黑暗环境下对转动的转子进行</a:t>
            </a:r>
            <a:r>
              <a:rPr lang="en-US" altLang="zh-CN" dirty="0"/>
              <a:t>30</a:t>
            </a:r>
            <a:r>
              <a:rPr lang="zh-CN" altLang="en-US" dirty="0"/>
              <a:t>秒曝光拍摄，从而证明了电晕放电的存在。</a:t>
            </a:r>
            <a:endParaRPr lang="en-US" altLang="zh-CN" dirty="0"/>
          </a:p>
          <a:p>
            <a:r>
              <a:rPr lang="zh-CN" altLang="en-US" dirty="0"/>
              <a:t>同时火花圈十分细，这意味这我们转子在稳定转动是严格绕着竖直轴的，而不存在明显的摇晃。</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15</a:t>
            </a:fld>
            <a:endParaRPr lang="zh-CN" altLang="en-US"/>
          </a:p>
        </p:txBody>
      </p:sp>
    </p:spTree>
    <p:extLst>
      <p:ext uri="{BB962C8B-B14F-4D97-AF65-F5344CB8AC3E}">
        <p14:creationId xmlns:p14="http://schemas.microsoft.com/office/powerpoint/2010/main" val="412816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下面，我们以上面设计的装置为基础，探究各变量对于转子转速的影响。</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16</a:t>
            </a:fld>
            <a:endParaRPr lang="zh-CN" altLang="en-US"/>
          </a:p>
        </p:txBody>
      </p:sp>
    </p:spTree>
    <p:extLst>
      <p:ext uri="{BB962C8B-B14F-4D97-AF65-F5344CB8AC3E}">
        <p14:creationId xmlns:p14="http://schemas.microsoft.com/office/powerpoint/2010/main" val="4004200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在之前的视频中，我们注意到我们的电晕放电马达最终会稳定在一个最高转速。提高这一转速是我们的优化目标。</a:t>
            </a:r>
            <a:endParaRPr lang="en-US" altLang="zh-CN" dirty="0"/>
          </a:p>
          <a:p>
            <a:r>
              <a:rPr lang="zh-CN" altLang="en-US" dirty="0"/>
              <a:t>我们认为这一最高转速是电晕放电带来的驱动力力矩和转子在转动过程中受到的阻力力矩相平衡的结果。</a:t>
            </a:r>
            <a:endParaRPr lang="en-US" altLang="zh-CN" dirty="0"/>
          </a:p>
          <a:p>
            <a:r>
              <a:rPr lang="zh-CN" altLang="en-US" dirty="0"/>
              <a:t>我们来分别讨论这两部分的力矩。</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17</a:t>
            </a:fld>
            <a:endParaRPr lang="zh-CN" altLang="en-US"/>
          </a:p>
        </p:txBody>
      </p:sp>
    </p:spTree>
    <p:extLst>
      <p:ext uri="{BB962C8B-B14F-4D97-AF65-F5344CB8AC3E}">
        <p14:creationId xmlns:p14="http://schemas.microsoft.com/office/powerpoint/2010/main" val="2374232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我们先来看电晕放电的驱动力矩。</a:t>
            </a:r>
            <a:endParaRPr lang="en-US" altLang="zh-CN" dirty="0"/>
          </a:p>
          <a:p>
            <a:r>
              <a:rPr lang="zh-CN" altLang="en-US" dirty="0"/>
              <a:t>为了探究相关变量对其的影响，我们需要先具体解释其原理。</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18</a:t>
            </a:fld>
            <a:endParaRPr lang="zh-CN" altLang="en-US"/>
          </a:p>
        </p:txBody>
      </p:sp>
    </p:spTree>
    <p:extLst>
      <p:ext uri="{BB962C8B-B14F-4D97-AF65-F5344CB8AC3E}">
        <p14:creationId xmlns:p14="http://schemas.microsoft.com/office/powerpoint/2010/main" val="1112360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当马达开始工作时，转子和铜网之间具有很高的电势差，在曲率半径很小的转子尖端附近可以产生极大的场强。</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19</a:t>
            </a:fld>
            <a:endParaRPr lang="zh-CN" altLang="en-US"/>
          </a:p>
        </p:txBody>
      </p:sp>
    </p:spTree>
    <p:extLst>
      <p:ext uri="{BB962C8B-B14F-4D97-AF65-F5344CB8AC3E}">
        <p14:creationId xmlns:p14="http://schemas.microsoft.com/office/powerpoint/2010/main" val="325900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这是本次报告的纲要。我们会先展示我们电晕放电马达的设计方案，然后探究与马达转速有关的变量，从而优化我们的方案。</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a:t>
            </a:fld>
            <a:endParaRPr lang="zh-CN" altLang="en-US"/>
          </a:p>
        </p:txBody>
      </p:sp>
    </p:spTree>
    <p:extLst>
      <p:ext uri="{BB962C8B-B14F-4D97-AF65-F5344CB8AC3E}">
        <p14:creationId xmlns:p14="http://schemas.microsoft.com/office/powerpoint/2010/main" val="1883436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在这样的电势差下，空间中存在由转子尖端指向铜网的电场。由于转子尖端处的曲率半径非常小，因此，在尖端附近的场强可以达到一个很大的值。</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20</a:t>
            </a:fld>
            <a:endParaRPr lang="zh-CN" altLang="en-US"/>
          </a:p>
        </p:txBody>
      </p:sp>
    </p:spTree>
    <p:extLst>
      <p:ext uri="{BB962C8B-B14F-4D97-AF65-F5344CB8AC3E}">
        <p14:creationId xmlns:p14="http://schemas.microsoft.com/office/powerpoint/2010/main" val="113832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在这样的强电场下，空气中的分子受到空气中运动的正离子的撞击，加上其中电子受到指向转子尖端的吸引力，而原子核受到远离转子尖端的排斥力</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21</a:t>
            </a:fld>
            <a:endParaRPr lang="zh-CN" altLang="en-US"/>
          </a:p>
        </p:txBody>
      </p:sp>
    </p:spTree>
    <p:extLst>
      <p:ext uri="{BB962C8B-B14F-4D97-AF65-F5344CB8AC3E}">
        <p14:creationId xmlns:p14="http://schemas.microsoft.com/office/powerpoint/2010/main" val="1583077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从而使空气中的分子被电离，分为电子和正离子，电子朝转子尖端运动，正离子被转子尖端排斥而远离转子尖端。</a:t>
            </a:r>
            <a:endParaRPr lang="en-US" altLang="zh-CN" dirty="0"/>
          </a:p>
          <a:p>
            <a:r>
              <a:rPr lang="zh-CN" altLang="en-US" dirty="0"/>
              <a:t>其中电子最后将撞到转子上，因此对于转子的总冲量在平均意义上为零，而正离子持续不断地被转子尖端排斥，因此持续不断地对转子有一个反冲力，这就是电晕放电驱动力的来源。</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22</a:t>
            </a:fld>
            <a:endParaRPr lang="zh-CN" altLang="en-US"/>
          </a:p>
        </p:txBody>
      </p:sp>
    </p:spTree>
    <p:extLst>
      <p:ext uri="{BB962C8B-B14F-4D97-AF65-F5344CB8AC3E}">
        <p14:creationId xmlns:p14="http://schemas.microsoft.com/office/powerpoint/2010/main" val="515698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计算这一驱动力，我们先对尖端附近的电场进行模拟。我们将我们的转子尖端抽象为一个圆锥体。圆锥体周围的电势满足拉普拉斯方程，其解的形式如上所示，如果我们取这一解占主导作用的首项，并结合边界条件，就可以得到这样一个尖端周围电势的近似解。</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23</a:t>
            </a:fld>
            <a:endParaRPr lang="zh-CN" altLang="en-US"/>
          </a:p>
        </p:txBody>
      </p:sp>
    </p:spTree>
    <p:extLst>
      <p:ext uri="{BB962C8B-B14F-4D97-AF65-F5344CB8AC3E}">
        <p14:creationId xmlns:p14="http://schemas.microsoft.com/office/powerpoint/2010/main" val="2539499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利用这样的公式，我们可以模拟出尖端顶角为不同值时，尖端周围电势的分布，如图所示，顶角越尖的情况，尖端周围电势衰减得越快，也就是电场越大。</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24</a:t>
            </a:fld>
            <a:endParaRPr lang="zh-CN" altLang="en-US"/>
          </a:p>
        </p:txBody>
      </p:sp>
    </p:spTree>
    <p:extLst>
      <p:ext uri="{BB962C8B-B14F-4D97-AF65-F5344CB8AC3E}">
        <p14:creationId xmlns:p14="http://schemas.microsoft.com/office/powerpoint/2010/main" val="1867073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进而我们可以通过对电势求求偏导的方式得到尖端周围的电场分布。</a:t>
            </a:r>
            <a:endParaRPr lang="en-US" altLang="zh-CN" dirty="0"/>
          </a:p>
          <a:p>
            <a:r>
              <a:rPr lang="zh-CN" altLang="en-US" dirty="0"/>
              <a:t>按照这组公式我们可以模拟出尖端附近的电场强度分布。</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25</a:t>
            </a:fld>
            <a:endParaRPr lang="zh-CN" altLang="en-US"/>
          </a:p>
        </p:txBody>
      </p:sp>
    </p:spTree>
    <p:extLst>
      <p:ext uri="{BB962C8B-B14F-4D97-AF65-F5344CB8AC3E}">
        <p14:creationId xmlns:p14="http://schemas.microsoft.com/office/powerpoint/2010/main" val="1126519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我们可以看到，确实是顶角越小，强场区域越大。</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26</a:t>
            </a:fld>
            <a:endParaRPr lang="zh-CN" altLang="en-US"/>
          </a:p>
        </p:txBody>
      </p:sp>
    </p:spTree>
    <p:extLst>
      <p:ext uri="{BB962C8B-B14F-4D97-AF65-F5344CB8AC3E}">
        <p14:creationId xmlns:p14="http://schemas.microsoft.com/office/powerpoint/2010/main" val="3503943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有了电场的分布，要计算尖端受到的驱动力。我们需要知道电子的。电子点点利的过程可以中</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27</a:t>
            </a:fld>
            <a:endParaRPr lang="zh-CN" altLang="en-US"/>
          </a:p>
        </p:txBody>
      </p:sp>
    </p:spTree>
    <p:extLst>
      <p:ext uri="{BB962C8B-B14F-4D97-AF65-F5344CB8AC3E}">
        <p14:creationId xmlns:p14="http://schemas.microsoft.com/office/powerpoint/2010/main" val="1156128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有了电场分布情况，要计算驱动力的情况，我们还需要知道空气分子的电离情况。</a:t>
            </a:r>
            <a:endParaRPr lang="en-US" altLang="zh-CN" dirty="0"/>
          </a:p>
          <a:p>
            <a:r>
              <a:rPr lang="zh-CN" altLang="en-US" dirty="0"/>
              <a:t>我们将受原子核束缚的电子视为一个在有限深方势阱模型中的波，这一势阱的深度就是空气分子的电离能</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28</a:t>
            </a:fld>
            <a:endParaRPr lang="zh-CN" altLang="en-US"/>
          </a:p>
        </p:txBody>
      </p:sp>
    </p:spTree>
    <p:extLst>
      <p:ext uri="{BB962C8B-B14F-4D97-AF65-F5344CB8AC3E}">
        <p14:creationId xmlns:p14="http://schemas.microsoft.com/office/powerpoint/2010/main" val="2044460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在电场的作用下，并且受到到电子或正离子撞击时，电子获得了额外的能量，从而提高了逃脱这一势阱的概率。</a:t>
            </a:r>
            <a:endParaRPr lang="en-US" altLang="zh-CN" dirty="0"/>
          </a:p>
          <a:p>
            <a:r>
              <a:rPr lang="zh-CN" altLang="en-US" dirty="0"/>
              <a:t>其中正离子撞击</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29</a:t>
            </a:fld>
            <a:endParaRPr lang="zh-CN" altLang="en-US"/>
          </a:p>
        </p:txBody>
      </p:sp>
    </p:spTree>
    <p:extLst>
      <p:ext uri="{BB962C8B-B14F-4D97-AF65-F5344CB8AC3E}">
        <p14:creationId xmlns:p14="http://schemas.microsoft.com/office/powerpoint/2010/main" val="3442788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在此之前，让我们先回顾一下我们的问题。</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a:t>
            </a:fld>
            <a:endParaRPr lang="zh-CN" altLang="en-US"/>
          </a:p>
        </p:txBody>
      </p:sp>
    </p:spTree>
    <p:extLst>
      <p:ext uri="{BB962C8B-B14F-4D97-AF65-F5344CB8AC3E}">
        <p14:creationId xmlns:p14="http://schemas.microsoft.com/office/powerpoint/2010/main" val="2004600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通过查阅文献，我们可以得到氮气和氧气的一级电离能，也就是氮气和氧气失去一个电子成为正离子所需要的能量。我们可以将氮气和氧气分子中的电子视为禁锢在有限深势阱中物体。根据</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30</a:t>
            </a:fld>
            <a:endParaRPr lang="zh-CN" altLang="en-US"/>
          </a:p>
        </p:txBody>
      </p:sp>
    </p:spTree>
    <p:extLst>
      <p:ext uri="{BB962C8B-B14F-4D97-AF65-F5344CB8AC3E}">
        <p14:creationId xmlns:p14="http://schemas.microsoft.com/office/powerpoint/2010/main" val="270503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通过查阅文献，我们可以得到氮气和氧气的一级电离能，也就是氮气和氧气失去一个电子成为正离子所需要的能量。我们可以将氮气和氧气分子中的电子视为禁锢在有限深势阱中物体。根据</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31</a:t>
            </a:fld>
            <a:endParaRPr lang="zh-CN" altLang="en-US"/>
          </a:p>
        </p:txBody>
      </p:sp>
    </p:spTree>
    <p:extLst>
      <p:ext uri="{BB962C8B-B14F-4D97-AF65-F5344CB8AC3E}">
        <p14:creationId xmlns:p14="http://schemas.microsoft.com/office/powerpoint/2010/main" val="1561522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通过查阅文献，我们可以得到氮气和氧气的一级电离能，也就是氮气和氧气失去一个电子成为正离子所需要的能量。我们可以将氮气和氧气分子中的电子视为禁锢在有限深势阱中物体。根据</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32</a:t>
            </a:fld>
            <a:endParaRPr lang="zh-CN" altLang="en-US"/>
          </a:p>
        </p:txBody>
      </p:sp>
    </p:spTree>
    <p:extLst>
      <p:ext uri="{BB962C8B-B14F-4D97-AF65-F5344CB8AC3E}">
        <p14:creationId xmlns:p14="http://schemas.microsoft.com/office/powerpoint/2010/main" val="3563235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通过查阅文献，我们可以得到氮气和氧气的一级电离能，也就是氮气和氧气失去一个电子成为正离子所需要的能量。我们可以将氮气和氧气分子中的电子视为禁锢在有限深势阱中物体。根据</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33</a:t>
            </a:fld>
            <a:endParaRPr lang="zh-CN" altLang="en-US"/>
          </a:p>
        </p:txBody>
      </p:sp>
    </p:spTree>
    <p:extLst>
      <p:ext uri="{BB962C8B-B14F-4D97-AF65-F5344CB8AC3E}">
        <p14:creationId xmlns:p14="http://schemas.microsoft.com/office/powerpoint/2010/main" val="1539906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图需改</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34</a:t>
            </a:fld>
            <a:endParaRPr lang="zh-CN" altLang="en-US"/>
          </a:p>
        </p:txBody>
      </p:sp>
    </p:spTree>
    <p:extLst>
      <p:ext uri="{BB962C8B-B14F-4D97-AF65-F5344CB8AC3E}">
        <p14:creationId xmlns:p14="http://schemas.microsoft.com/office/powerpoint/2010/main" val="2996857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  只  改变尖端顶角</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37</a:t>
            </a:fld>
            <a:endParaRPr lang="zh-CN" altLang="en-US"/>
          </a:p>
        </p:txBody>
      </p:sp>
    </p:spTree>
    <p:extLst>
      <p:ext uri="{BB962C8B-B14F-4D97-AF65-F5344CB8AC3E}">
        <p14:creationId xmlns:p14="http://schemas.microsoft.com/office/powerpoint/2010/main" val="1627213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如果我们考虑铜网，也就是负极的存在的话，我们发现</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39</a:t>
            </a:fld>
            <a:endParaRPr lang="zh-CN" altLang="en-US"/>
          </a:p>
        </p:txBody>
      </p:sp>
    </p:spTree>
    <p:extLst>
      <p:ext uri="{BB962C8B-B14F-4D97-AF65-F5344CB8AC3E}">
        <p14:creationId xmlns:p14="http://schemas.microsoft.com/office/powerpoint/2010/main" val="3068539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改成两极距离</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41</a:t>
            </a:fld>
            <a:endParaRPr lang="zh-CN" altLang="en-US"/>
          </a:p>
        </p:txBody>
      </p:sp>
    </p:spTree>
    <p:extLst>
      <p:ext uri="{BB962C8B-B14F-4D97-AF65-F5344CB8AC3E}">
        <p14:creationId xmlns:p14="http://schemas.microsoft.com/office/powerpoint/2010/main" val="1127879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讨论完了电晕放电驱动力矩，我们来讨论转子受到的阻力矩。</a:t>
            </a:r>
            <a:endParaRPr lang="en-US" altLang="zh-CN" dirty="0"/>
          </a:p>
          <a:p>
            <a:r>
              <a:rPr lang="zh-CN" altLang="en-US" dirty="0"/>
              <a:t>组成这一阻力矩的成分较为复杂，他既包括了转子与底座之间的滑动摩擦，也包含了转子转动过程中受到的空气阻力。</a:t>
            </a:r>
            <a:endParaRPr lang="en-US" altLang="zh-CN"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43</a:t>
            </a:fld>
            <a:endParaRPr lang="zh-CN" altLang="en-US"/>
          </a:p>
        </p:txBody>
      </p:sp>
    </p:spTree>
    <p:extLst>
      <p:ext uri="{BB962C8B-B14F-4D97-AF65-F5344CB8AC3E}">
        <p14:creationId xmlns:p14="http://schemas.microsoft.com/office/powerpoint/2010/main" val="1716743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所以我们通过实验的方式来得到这一力矩，我们分析了转子在无驱动力作用下减速的视频，</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47</a:t>
            </a:fld>
            <a:endParaRPr lang="zh-CN" altLang="en-US"/>
          </a:p>
        </p:txBody>
      </p:sp>
    </p:spTree>
    <p:extLst>
      <p:ext uri="{BB962C8B-B14F-4D97-AF65-F5344CB8AC3E}">
        <p14:creationId xmlns:p14="http://schemas.microsoft.com/office/powerpoint/2010/main" val="353536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题目要求我们构建一个基于电晕放电来驱动的简易马达，通过探究相关参数对转子运动的影响来优化设计，以达到固定输入电压下的最大转速。</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4</a:t>
            </a:fld>
            <a:endParaRPr lang="zh-CN" altLang="en-US"/>
          </a:p>
        </p:txBody>
      </p:sp>
    </p:spTree>
    <p:extLst>
      <p:ext uri="{BB962C8B-B14F-4D97-AF65-F5344CB8AC3E}">
        <p14:creationId xmlns:p14="http://schemas.microsoft.com/office/powerpoint/2010/main" val="1471363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得到了转子转过角度随时间变化的这些数据点</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48</a:t>
            </a:fld>
            <a:endParaRPr lang="zh-CN" altLang="en-US"/>
          </a:p>
        </p:txBody>
      </p:sp>
    </p:spTree>
    <p:extLst>
      <p:ext uri="{BB962C8B-B14F-4D97-AF65-F5344CB8AC3E}">
        <p14:creationId xmlns:p14="http://schemas.microsoft.com/office/powerpoint/2010/main" val="156520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我们发现这些数据点可以用这样的经验公式很好地拟合</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49</a:t>
            </a:fld>
            <a:endParaRPr lang="zh-CN" altLang="en-US"/>
          </a:p>
        </p:txBody>
      </p:sp>
    </p:spTree>
    <p:extLst>
      <p:ext uri="{BB962C8B-B14F-4D97-AF65-F5344CB8AC3E}">
        <p14:creationId xmlns:p14="http://schemas.microsoft.com/office/powerpoint/2010/main" val="3953999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这样的经验公式意味着在旋转过程中，转子的角加速度是与其角速度成一个完美的正比关系</a:t>
            </a:r>
            <a:endParaRPr lang="en-US" altLang="zh-CN" dirty="0"/>
          </a:p>
          <a:p>
            <a:r>
              <a:rPr lang="zh-CN" altLang="en-US" dirty="0"/>
              <a:t>也就是阻力矩与转动惯量的商与其转动速度成正比，我们将这一比值定位转子的衰减系数，它刻画了转子受到的阻力矩对转子的影响程度</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50</a:t>
            </a:fld>
            <a:endParaRPr lang="zh-CN" altLang="en-US"/>
          </a:p>
        </p:txBody>
      </p:sp>
    </p:spTree>
    <p:extLst>
      <p:ext uri="{BB962C8B-B14F-4D97-AF65-F5344CB8AC3E}">
        <p14:creationId xmlns:p14="http://schemas.microsoft.com/office/powerpoint/2010/main" val="1326063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我们用不同臂长的转子进行了实验，得到其对应的衰减系数</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51</a:t>
            </a:fld>
            <a:endParaRPr lang="zh-CN" altLang="en-US"/>
          </a:p>
        </p:txBody>
      </p:sp>
    </p:spTree>
    <p:extLst>
      <p:ext uri="{BB962C8B-B14F-4D97-AF65-F5344CB8AC3E}">
        <p14:creationId xmlns:p14="http://schemas.microsoft.com/office/powerpoint/2010/main" val="3057186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我们发现这一衰减系数是与转子臂长的三次方呈正比。</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52</a:t>
            </a:fld>
            <a:endParaRPr lang="zh-CN" altLang="en-US"/>
          </a:p>
        </p:txBody>
      </p:sp>
    </p:spTree>
    <p:extLst>
      <p:ext uri="{BB962C8B-B14F-4D97-AF65-F5344CB8AC3E}">
        <p14:creationId xmlns:p14="http://schemas.microsoft.com/office/powerpoint/2010/main" val="845551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这也就意味着转子的臂长越小，阻力矩就越小</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56</a:t>
            </a:fld>
            <a:endParaRPr lang="zh-CN" altLang="en-US"/>
          </a:p>
        </p:txBody>
      </p:sp>
    </p:spTree>
    <p:extLst>
      <p:ext uri="{BB962C8B-B14F-4D97-AF65-F5344CB8AC3E}">
        <p14:creationId xmlns:p14="http://schemas.microsoft.com/office/powerpoint/2010/main" val="2891312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57</a:t>
            </a:fld>
            <a:endParaRPr lang="zh-CN" altLang="en-US"/>
          </a:p>
        </p:txBody>
      </p:sp>
    </p:spTree>
    <p:extLst>
      <p:ext uri="{BB962C8B-B14F-4D97-AF65-F5344CB8AC3E}">
        <p14:creationId xmlns:p14="http://schemas.microsoft.com/office/powerpoint/2010/main" val="25156795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此外，我们还想到对于制作转子的镍丝截面直径越小，则转子迎风面积越小且转子质量越轻，因此其最高转速越大。</a:t>
            </a:r>
            <a:endParaRPr lang="en-US" altLang="zh-CN" dirty="0"/>
          </a:p>
          <a:p>
            <a:r>
              <a:rPr lang="zh-CN" altLang="en-US" dirty="0"/>
              <a:t>对于这一显而易见的事实，我们没有采用理论计算，我们直接利用实验验证了这一点。</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58</a:t>
            </a:fld>
            <a:endParaRPr lang="zh-CN" altLang="en-US"/>
          </a:p>
        </p:txBody>
      </p:sp>
    </p:spTree>
    <p:extLst>
      <p:ext uri="{BB962C8B-B14F-4D97-AF65-F5344CB8AC3E}">
        <p14:creationId xmlns:p14="http://schemas.microsoft.com/office/powerpoint/2010/main" val="2329443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我来对上面的分析做一个小结，我们通过理论与实验相结合的方法，得到了这样</a:t>
            </a:r>
            <a:r>
              <a:rPr lang="en-US" altLang="zh-CN" dirty="0"/>
              <a:t>4</a:t>
            </a:r>
            <a:r>
              <a:rPr lang="zh-CN" altLang="en-US" dirty="0"/>
              <a:t>个结论，通过减小这样四个变量就可以提高我们的转速</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59</a:t>
            </a:fld>
            <a:endParaRPr lang="zh-CN" altLang="en-US"/>
          </a:p>
        </p:txBody>
      </p:sp>
    </p:spTree>
    <p:extLst>
      <p:ext uri="{BB962C8B-B14F-4D97-AF65-F5344CB8AC3E}">
        <p14:creationId xmlns:p14="http://schemas.microsoft.com/office/powerpoint/2010/main" val="3907783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下面，我们以上面设计的装置为基础，探究各变量对于转子转速的影响。</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60</a:t>
            </a:fld>
            <a:endParaRPr lang="zh-CN" altLang="en-US"/>
          </a:p>
        </p:txBody>
      </p:sp>
    </p:spTree>
    <p:extLst>
      <p:ext uri="{BB962C8B-B14F-4D97-AF65-F5344CB8AC3E}">
        <p14:creationId xmlns:p14="http://schemas.microsoft.com/office/powerpoint/2010/main" val="328625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对于这个题目，我们首先要明确电晕的定义。</a:t>
            </a:r>
            <a:endParaRPr lang="en-US" altLang="zh-CN" dirty="0"/>
          </a:p>
          <a:p>
            <a:r>
              <a:rPr lang="zh-CN" altLang="en-US" dirty="0"/>
              <a:t>根据韦伯斯特大词典，电晕指的是在高压下导体表面附近的微弱发光，其本质是空气中的分子在强电场下电离形成的等离子体，其中的正离子和电子重新结合放出的光。</a:t>
            </a:r>
            <a:endParaRPr lang="en-US" altLang="zh-CN" dirty="0"/>
          </a:p>
          <a:p>
            <a:endParaRPr lang="en-US" altLang="zh-CN" dirty="0"/>
          </a:p>
          <a:p>
            <a:r>
              <a:rPr lang="zh-CN" altLang="en-US" dirty="0"/>
              <a:t>因此，要产生电晕，我们首先需要得到高电压，或者说强电场。</a:t>
            </a:r>
            <a:endParaRPr lang="en-US" altLang="zh-CN"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5</a:t>
            </a:fld>
            <a:endParaRPr lang="zh-CN" altLang="en-US"/>
          </a:p>
        </p:txBody>
      </p:sp>
    </p:spTree>
    <p:extLst>
      <p:ext uri="{BB962C8B-B14F-4D97-AF65-F5344CB8AC3E}">
        <p14:creationId xmlns:p14="http://schemas.microsoft.com/office/powerpoint/2010/main" val="4287800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61</a:t>
            </a:fld>
            <a:endParaRPr lang="zh-CN" altLang="en-US"/>
          </a:p>
        </p:txBody>
      </p:sp>
    </p:spTree>
    <p:extLst>
      <p:ext uri="{BB962C8B-B14F-4D97-AF65-F5344CB8AC3E}">
        <p14:creationId xmlns:p14="http://schemas.microsoft.com/office/powerpoint/2010/main" val="2794648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转子最高转速与转子臂长之间的关系</a:t>
            </a:r>
            <a:endParaRPr lang="en-US" altLang="zh-CN"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65</a:t>
            </a:fld>
            <a:endParaRPr lang="zh-CN" altLang="en-US"/>
          </a:p>
        </p:txBody>
      </p:sp>
    </p:spTree>
    <p:extLst>
      <p:ext uri="{BB962C8B-B14F-4D97-AF65-F5344CB8AC3E}">
        <p14:creationId xmlns:p14="http://schemas.microsoft.com/office/powerpoint/2010/main" val="692279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若电场进一步增强，还会发生类似的一种现象，也就是电弧。当发生电弧时，空气中的气体分子不仅仅被电离，还发生了击穿，此时高强度的电流会产生大量的光和热，损失很多能量，这是我们应当避免的。</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6</a:t>
            </a:fld>
            <a:endParaRPr lang="zh-CN" altLang="en-US"/>
          </a:p>
        </p:txBody>
      </p:sp>
    </p:spTree>
    <p:extLst>
      <p:ext uri="{BB962C8B-B14F-4D97-AF65-F5344CB8AC3E}">
        <p14:creationId xmlns:p14="http://schemas.microsoft.com/office/powerpoint/2010/main" val="2421843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那接下来，我来展示一下我们设计的装置和现象。</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7</a:t>
            </a:fld>
            <a:endParaRPr lang="zh-CN" altLang="en-US"/>
          </a:p>
        </p:txBody>
      </p:sp>
    </p:spTree>
    <p:extLst>
      <p:ext uri="{BB962C8B-B14F-4D97-AF65-F5344CB8AC3E}">
        <p14:creationId xmlns:p14="http://schemas.microsoft.com/office/powerpoint/2010/main" val="705156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这是我们的实验装置和对应的电路图，</a:t>
            </a:r>
            <a:endParaRPr lang="en-US" altLang="zh-CN" dirty="0"/>
          </a:p>
        </p:txBody>
      </p:sp>
      <p:sp>
        <p:nvSpPr>
          <p:cNvPr id="4" name="灯片编号占位符 3"/>
          <p:cNvSpPr>
            <a:spLocks noGrp="1"/>
          </p:cNvSpPr>
          <p:nvPr>
            <p:ph type="sldNum" sz="quarter" idx="5"/>
          </p:nvPr>
        </p:nvSpPr>
        <p:spPr/>
        <p:txBody>
          <a:bodyPr/>
          <a:lstStyle/>
          <a:p>
            <a:fld id="{58A06296-B98D-4592-8678-4ED247891120}" type="slidenum">
              <a:rPr lang="zh-CN" altLang="en-US" smtClean="0"/>
              <a:t>8</a:t>
            </a:fld>
            <a:endParaRPr lang="zh-CN" altLang="en-US"/>
          </a:p>
        </p:txBody>
      </p:sp>
    </p:spTree>
    <p:extLst>
      <p:ext uri="{BB962C8B-B14F-4D97-AF65-F5344CB8AC3E}">
        <p14:creationId xmlns:p14="http://schemas.microsoft.com/office/powerpoint/2010/main" val="282761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我们采用直流电源供电，</a:t>
            </a:r>
          </a:p>
        </p:txBody>
      </p:sp>
      <p:sp>
        <p:nvSpPr>
          <p:cNvPr id="4" name="灯片编号占位符 3"/>
          <p:cNvSpPr>
            <a:spLocks noGrp="1"/>
          </p:cNvSpPr>
          <p:nvPr>
            <p:ph type="sldNum" sz="quarter" idx="5"/>
          </p:nvPr>
        </p:nvSpPr>
        <p:spPr/>
        <p:txBody>
          <a:bodyPr/>
          <a:lstStyle/>
          <a:p>
            <a:fld id="{58A06296-B98D-4592-8678-4ED247891120}" type="slidenum">
              <a:rPr lang="zh-CN" altLang="en-US" smtClean="0"/>
              <a:t>9</a:t>
            </a:fld>
            <a:endParaRPr lang="zh-CN" altLang="en-US"/>
          </a:p>
        </p:txBody>
      </p:sp>
    </p:spTree>
    <p:extLst>
      <p:ext uri="{BB962C8B-B14F-4D97-AF65-F5344CB8AC3E}">
        <p14:creationId xmlns:p14="http://schemas.microsoft.com/office/powerpoint/2010/main" val="210134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dirty="0"/>
          </a:p>
        </p:txBody>
      </p:sp>
      <p:sp>
        <p:nvSpPr>
          <p:cNvPr id="4" name="日期占位符 3"/>
          <p:cNvSpPr>
            <a:spLocks noGrp="1"/>
          </p:cNvSpPr>
          <p:nvPr>
            <p:ph type="dt" sz="half" idx="10"/>
          </p:nvPr>
        </p:nvSpPr>
        <p:spPr/>
        <p:txBody>
          <a:bodyPr/>
          <a:lstStyle/>
          <a:p>
            <a:fld id="{43740DC7-A846-446B-B714-AF9C93A4B894}" type="datetime1">
              <a:rPr lang="zh-CN" altLang="en-US" smtClean="0"/>
              <a:t>2019/8/27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DF435E-B3EF-42D1-AF76-0DD2579A66A6}" type="slidenum">
              <a:rPr lang="zh-CN" altLang="en-US" smtClean="0"/>
              <a:t>‹#›</a:t>
            </a:fld>
            <a:endParaRPr lang="zh-CN" altLang="en-US"/>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BBBCCC8-8E7E-424E-9110-B52B887E432E}" type="datetime1">
              <a:rPr lang="zh-CN" altLang="en-US" smtClean="0"/>
              <a:t>2019/8/27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DF435E-B3EF-42D1-AF76-0DD2579A66A6}" type="slidenum">
              <a:rPr lang="zh-CN" altLang="en-US" smtClean="0"/>
              <a:t>‹#›</a:t>
            </a:fld>
            <a:endParaRPr lang="zh-CN" altLang="en-US"/>
          </a:p>
        </p:txBody>
      </p:sp>
      <p:pic>
        <p:nvPicPr>
          <p:cNvPr id="7"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Picture 7">
            <a:extLst>
              <a:ext uri="{FF2B5EF4-FFF2-40B4-BE49-F238E27FC236}">
                <a16:creationId xmlns:a16="http://schemas.microsoft.com/office/drawing/2014/main" id="{E2C25FF4-C2C7-4D91-A644-ABA873D09C6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492" b="84498"/>
          <a:stretch/>
        </p:blipFill>
        <p:spPr>
          <a:xfrm>
            <a:off x="8930953" y="2375"/>
            <a:ext cx="3261047" cy="1386591"/>
          </a:xfrm>
          <a:prstGeom prst="rect">
            <a:avLst/>
          </a:prstGeom>
        </p:spPr>
      </p:pic>
      <p:pic>
        <p:nvPicPr>
          <p:cNvPr id="11" name="Picture 10">
            <a:extLst>
              <a:ext uri="{FF2B5EF4-FFF2-40B4-BE49-F238E27FC236}">
                <a16:creationId xmlns:a16="http://schemas.microsoft.com/office/drawing/2014/main" id="{146CFD3D-F491-47BD-98AB-C28605D3EC5A}"/>
              </a:ext>
            </a:extLst>
          </p:cNvPr>
          <p:cNvPicPr>
            <a:picLocks noChangeAspect="1"/>
          </p:cNvPicPr>
          <p:nvPr userDrawn="1"/>
        </p:nvPicPr>
        <p:blipFill>
          <a:blip r:embed="rId3"/>
          <a:srcRect/>
          <a:stretch>
            <a:fillRect/>
          </a:stretch>
        </p:blipFill>
        <p:spPr>
          <a:xfrm>
            <a:off x="7766613" y="0"/>
            <a:ext cx="1297136" cy="1433299"/>
          </a:xfrm>
          <a:prstGeom prst="rect">
            <a:avLst/>
          </a:prstGeom>
        </p:spPr>
      </p:pic>
      <p:sp>
        <p:nvSpPr>
          <p:cNvPr id="4" name="灯片编号占位符 5">
            <a:extLst>
              <a:ext uri="{FF2B5EF4-FFF2-40B4-BE49-F238E27FC236}">
                <a16:creationId xmlns:a16="http://schemas.microsoft.com/office/drawing/2014/main" id="{35A0C8E2-0BE9-454A-9ED4-8ECB6D96E9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solidFill>
              </a:defRPr>
            </a:lvl1pPr>
          </a:lstStyle>
          <a:p>
            <a:fld id="{CEDF435E-B3EF-42D1-AF76-0DD2579A66A6}" type="slidenum">
              <a:rPr lang="zh-CN" altLang="en-US" smtClean="0"/>
              <a:pPr/>
              <a:t>‹#›</a:t>
            </a:fld>
            <a:endParaRPr lang="zh-CN" altLang="en-US" dirty="0"/>
          </a:p>
        </p:txBody>
      </p:sp>
    </p:spTree>
    <p:extLst>
      <p:ext uri="{BB962C8B-B14F-4D97-AF65-F5344CB8AC3E}">
        <p14:creationId xmlns:p14="http://schemas.microsoft.com/office/powerpoint/2010/main" val="3262402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
            <a:ext cx="12192000" cy="6858000"/>
          </a:xfrm>
          <a:prstGeom prst="rect">
            <a:avLst/>
          </a:prstGeom>
        </p:spPr>
      </p:pic>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fld id="{17485D77-7596-4366-BBD5-AEB4A142AD22}" type="datetime1">
              <a:rPr lang="zh-CN" altLang="en-US" smtClean="0"/>
              <a:t>2019/8/27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sz="2000">
                <a:solidFill>
                  <a:schemeClr val="tx1"/>
                </a:solidFill>
              </a:defRPr>
            </a:lvl1pPr>
          </a:lstStyle>
          <a:p>
            <a:fld id="{CEDF435E-B3EF-42D1-AF76-0DD2579A66A6}" type="slidenum">
              <a:rPr lang="zh-CN" altLang="en-US" smtClean="0"/>
              <a:pPr/>
              <a:t>‹#›</a:t>
            </a:fld>
            <a:endParaRPr lang="zh-CN" altLang="en-US" dirty="0"/>
          </a:p>
        </p:txBody>
      </p:sp>
      <p:pic>
        <p:nvPicPr>
          <p:cNvPr id="8" name="Picture 10">
            <a:extLst>
              <a:ext uri="{FF2B5EF4-FFF2-40B4-BE49-F238E27FC236}">
                <a16:creationId xmlns:a16="http://schemas.microsoft.com/office/drawing/2014/main" id="{109D97E2-AC1C-4A3C-B295-121C9F3E50A2}"/>
              </a:ext>
            </a:extLst>
          </p:cNvPr>
          <p:cNvPicPr>
            <a:picLocks noChangeAspect="1"/>
          </p:cNvPicPr>
          <p:nvPr userDrawn="1"/>
        </p:nvPicPr>
        <p:blipFill>
          <a:blip r:embed="rId3"/>
          <a:srcRect/>
          <a:stretch>
            <a:fillRect/>
          </a:stretch>
        </p:blipFill>
        <p:spPr>
          <a:xfrm>
            <a:off x="8929047" y="0"/>
            <a:ext cx="959454" cy="1060170"/>
          </a:xfrm>
          <a:prstGeom prst="rect">
            <a:avLst/>
          </a:prstGeom>
        </p:spPr>
      </p:pic>
    </p:spTree>
    <p:extLst>
      <p:ext uri="{BB962C8B-B14F-4D97-AF65-F5344CB8AC3E}">
        <p14:creationId xmlns:p14="http://schemas.microsoft.com/office/powerpoint/2010/main" val="269485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BF1DF-ED9C-45F4-97F8-26D3DFE0077A}" type="datetime1">
              <a:rPr lang="zh-CN" altLang="en-US" smtClean="0"/>
              <a:t>2019/8/27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DF435E-B3EF-42D1-AF76-0DD2579A66A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jpg"/><Relationship Id="rId7" Type="http://schemas.openxmlformats.org/officeDocument/2006/relationships/image" Target="../media/image14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image" Target="../media/image15.jpg"/><Relationship Id="rId4" Type="http://schemas.openxmlformats.org/officeDocument/2006/relationships/image" Target="../media/image14.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4.png"/><Relationship Id="rId7"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5.jpg"/><Relationship Id="rId5" Type="http://schemas.openxmlformats.org/officeDocument/2006/relationships/image" Target="../media/image26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4.jp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41.png"/><Relationship Id="rId5" Type="http://schemas.openxmlformats.org/officeDocument/2006/relationships/image" Target="../media/image330.png"/></Relationships>
</file>

<file path=ppt/slides/_rels/slide28.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370.png"/><Relationship Id="rId12" Type="http://schemas.openxmlformats.org/officeDocument/2006/relationships/image" Target="../media/image42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60.png"/><Relationship Id="rId11" Type="http://schemas.openxmlformats.org/officeDocument/2006/relationships/image" Target="../media/image41.png"/><Relationship Id="rId5" Type="http://schemas.openxmlformats.org/officeDocument/2006/relationships/image" Target="../media/image351.png"/><Relationship Id="rId10" Type="http://schemas.openxmlformats.org/officeDocument/2006/relationships/image" Target="../media/image40.png"/><Relationship Id="rId4" Type="http://schemas.openxmlformats.org/officeDocument/2006/relationships/image" Target="../media/image39.jpg"/><Relationship Id="rId9" Type="http://schemas.openxmlformats.org/officeDocument/2006/relationships/image" Target="../media/image39.png"/><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40.jpg"/><Relationship Id="rId13" Type="http://schemas.openxmlformats.org/officeDocument/2006/relationships/image" Target="../media/image39.png"/><Relationship Id="rId18" Type="http://schemas.openxmlformats.org/officeDocument/2006/relationships/image" Target="../media/image47.png"/><Relationship Id="rId3" Type="http://schemas.openxmlformats.org/officeDocument/2006/relationships/image" Target="../media/image38.png"/><Relationship Id="rId21" Type="http://schemas.openxmlformats.org/officeDocument/2006/relationships/image" Target="../media/image50.png"/><Relationship Id="rId7" Type="http://schemas.openxmlformats.org/officeDocument/2006/relationships/image" Target="../media/image42.png"/><Relationship Id="rId12" Type="http://schemas.openxmlformats.org/officeDocument/2006/relationships/image" Target="../media/image380.png"/><Relationship Id="rId17" Type="http://schemas.openxmlformats.org/officeDocument/2006/relationships/image" Target="../media/image44.png"/><Relationship Id="rId2" Type="http://schemas.openxmlformats.org/officeDocument/2006/relationships/notesSlide" Target="../notesSlides/notesSlide29.xml"/><Relationship Id="rId16" Type="http://schemas.openxmlformats.org/officeDocument/2006/relationships/image" Target="../media/image46.png"/><Relationship Id="rId20"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341.png"/><Relationship Id="rId11" Type="http://schemas.openxmlformats.org/officeDocument/2006/relationships/image" Target="../media/image370.png"/><Relationship Id="rId15" Type="http://schemas.openxmlformats.org/officeDocument/2006/relationships/image" Target="../media/image41.png"/><Relationship Id="rId10" Type="http://schemas.openxmlformats.org/officeDocument/2006/relationships/image" Target="../media/image360.png"/><Relationship Id="rId19" Type="http://schemas.openxmlformats.org/officeDocument/2006/relationships/image" Target="../media/image48.png"/><Relationship Id="rId9" Type="http://schemas.openxmlformats.org/officeDocument/2006/relationships/image" Target="../media/image351.png"/><Relationship Id="rId1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2.png"/><Relationship Id="rId3" Type="http://schemas.openxmlformats.org/officeDocument/2006/relationships/image" Target="../media/image40.jpg"/><Relationship Id="rId7" Type="http://schemas.openxmlformats.org/officeDocument/2006/relationships/image" Target="../media/image52.png"/><Relationship Id="rId17" Type="http://schemas.openxmlformats.org/officeDocument/2006/relationships/image" Target="../media/image61.png"/><Relationship Id="rId2" Type="http://schemas.openxmlformats.org/officeDocument/2006/relationships/notesSlide" Target="../notesSlides/notesSlide30.xml"/><Relationship Id="rId16"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511.png"/><Relationship Id="rId11" Type="http://schemas.openxmlformats.org/officeDocument/2006/relationships/image" Target="../media/image56.png"/><Relationship Id="rId5" Type="http://schemas.openxmlformats.org/officeDocument/2006/relationships/image" Target="../media/image500.png"/><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3.png"/><Relationship Id="rId9" Type="http://schemas.openxmlformats.org/officeDocument/2006/relationships/image" Target="../media/image54.png"/><Relationship Id="rId14" Type="http://schemas.openxmlformats.org/officeDocument/2006/relationships/image" Target="../media/image59.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0.png"/><Relationship Id="rId3" Type="http://schemas.openxmlformats.org/officeDocument/2006/relationships/image" Target="../media/image40.jpg"/><Relationship Id="rId21" Type="http://schemas.openxmlformats.org/officeDocument/2006/relationships/image" Target="../media/image63.png"/><Relationship Id="rId7"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7.png"/><Relationship Id="rId2" Type="http://schemas.openxmlformats.org/officeDocument/2006/relationships/notesSlide" Target="../notesSlides/notesSlide31.xml"/><Relationship Id="rId16" Type="http://schemas.openxmlformats.org/officeDocument/2006/relationships/image" Target="../media/image563.png"/><Relationship Id="rId20"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511.png"/><Relationship Id="rId24" Type="http://schemas.openxmlformats.org/officeDocument/2006/relationships/image" Target="../media/image66.png"/><Relationship Id="rId5" Type="http://schemas.openxmlformats.org/officeDocument/2006/relationships/image" Target="../media/image500.png"/><Relationship Id="rId23" Type="http://schemas.openxmlformats.org/officeDocument/2006/relationships/image" Target="../media/image65.png"/><Relationship Id="rId10" Type="http://schemas.openxmlformats.org/officeDocument/2006/relationships/image" Target="../media/image55.png"/><Relationship Id="rId19" Type="http://schemas.openxmlformats.org/officeDocument/2006/relationships/image" Target="../media/image61.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2.png"/><Relationship Id="rId3" Type="http://schemas.openxmlformats.org/officeDocument/2006/relationships/image" Target="../media/image40.jpg"/><Relationship Id="rId7" Type="http://schemas.openxmlformats.org/officeDocument/2006/relationships/image" Target="../media/image52.png"/><Relationship Id="rId17" Type="http://schemas.openxmlformats.org/officeDocument/2006/relationships/image" Target="../media/image61.png"/><Relationship Id="rId2" Type="http://schemas.openxmlformats.org/officeDocument/2006/relationships/notesSlide" Target="../notesSlides/notesSlide32.xml"/><Relationship Id="rId16"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511.png"/><Relationship Id="rId5" Type="http://schemas.openxmlformats.org/officeDocument/2006/relationships/image" Target="../media/image500.png"/><Relationship Id="rId15" Type="http://schemas.openxmlformats.org/officeDocument/2006/relationships/image" Target="../media/image602.png"/><Relationship Id="rId10" Type="http://schemas.openxmlformats.org/officeDocument/2006/relationships/image" Target="../media/image55.png"/><Relationship Id="rId19" Type="http://schemas.openxmlformats.org/officeDocument/2006/relationships/image" Target="../media/image68.png"/><Relationship Id="rId9" Type="http://schemas.openxmlformats.org/officeDocument/2006/relationships/image" Target="../media/image571.png"/><Relationship Id="rId14"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51.png"/><Relationship Id="rId7" Type="http://schemas.openxmlformats.org/officeDocument/2006/relationships/image" Target="../media/image52.png"/><Relationship Id="rId17" Type="http://schemas.openxmlformats.org/officeDocument/2006/relationships/image" Target="../media/image69.png"/><Relationship Id="rId2" Type="http://schemas.openxmlformats.org/officeDocument/2006/relationships/notesSlide" Target="../notesSlides/notesSlide33.xml"/><Relationship Id="rId16" Type="http://schemas.openxmlformats.org/officeDocument/2006/relationships/image" Target="../media/image631.png"/><Relationship Id="rId1" Type="http://schemas.openxmlformats.org/officeDocument/2006/relationships/slideLayout" Target="../slideLayouts/slideLayout4.xml"/><Relationship Id="rId6" Type="http://schemas.openxmlformats.org/officeDocument/2006/relationships/image" Target="../media/image511.png"/><Relationship Id="rId11" Type="http://schemas.openxmlformats.org/officeDocument/2006/relationships/image" Target="../media/image562.png"/><Relationship Id="rId5" Type="http://schemas.openxmlformats.org/officeDocument/2006/relationships/image" Target="../media/image500.png"/><Relationship Id="rId15" Type="http://schemas.openxmlformats.org/officeDocument/2006/relationships/image" Target="../media/image601.png"/><Relationship Id="rId10" Type="http://schemas.openxmlformats.org/officeDocument/2006/relationships/image" Target="../media/image55.png"/><Relationship Id="rId4" Type="http://schemas.openxmlformats.org/officeDocument/2006/relationships/image" Target="../media/image40.jpg"/><Relationship Id="rId9" Type="http://schemas.openxmlformats.org/officeDocument/2006/relationships/image" Target="../media/image571.png"/><Relationship Id="rId14" Type="http://schemas.openxmlformats.org/officeDocument/2006/relationships/image" Target="../media/image59.png"/></Relationships>
</file>

<file path=ppt/slides/_rels/slide34.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50.jpg"/><Relationship Id="rId7" Type="http://schemas.openxmlformats.org/officeDocument/2006/relationships/image" Target="../media/image680.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52.jpg"/><Relationship Id="rId4" Type="http://schemas.openxmlformats.org/officeDocument/2006/relationships/image" Target="../media/image51.jpg"/></Relationships>
</file>

<file path=ppt/slides/_rels/slide35.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55.jpg"/><Relationship Id="rId2" Type="http://schemas.openxmlformats.org/officeDocument/2006/relationships/image" Target="../media/image331.png"/><Relationship Id="rId1" Type="http://schemas.openxmlformats.org/officeDocument/2006/relationships/slideLayout" Target="../slideLayouts/slideLayout4.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350.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6.jpg"/><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20.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420.png"/><Relationship Id="rId11" Type="http://schemas.openxmlformats.org/officeDocument/2006/relationships/image" Target="../media/image471.png"/><Relationship Id="rId5" Type="http://schemas.openxmlformats.org/officeDocument/2006/relationships/image" Target="../media/image71.jpeg"/><Relationship Id="rId10" Type="http://schemas.openxmlformats.org/officeDocument/2006/relationships/image" Target="../media/image460.png"/><Relationship Id="rId4" Type="http://schemas.openxmlformats.org/officeDocument/2006/relationships/image" Target="../media/image70.png"/><Relationship Id="rId9" Type="http://schemas.openxmlformats.org/officeDocument/2006/relationships/image" Target="../media/image450.png"/></Relationships>
</file>

<file path=ppt/slides/_rels/slide38.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70.png"/><Relationship Id="rId7" Type="http://schemas.openxmlformats.org/officeDocument/2006/relationships/image" Target="../media/image440.png"/><Relationship Id="rId12" Type="http://schemas.openxmlformats.org/officeDocument/2006/relationships/image" Target="../media/image490.png"/><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481.png"/><Relationship Id="rId5" Type="http://schemas.openxmlformats.org/officeDocument/2006/relationships/image" Target="../media/image420.png"/><Relationship Id="rId10" Type="http://schemas.openxmlformats.org/officeDocument/2006/relationships/image" Target="../media/image471.png"/><Relationship Id="rId4" Type="http://schemas.openxmlformats.org/officeDocument/2006/relationships/image" Target="../media/image71.jpeg"/><Relationship Id="rId9" Type="http://schemas.openxmlformats.org/officeDocument/2006/relationships/image" Target="../media/image460.png"/></Relationships>
</file>

<file path=ppt/slides/_rels/slide3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3.jpg"/><Relationship Id="rId7"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75.jpg"/><Relationship Id="rId4" Type="http://schemas.openxmlformats.org/officeDocument/2006/relationships/image" Target="../media/image7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510.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720.png"/><Relationship Id="rId1" Type="http://schemas.openxmlformats.org/officeDocument/2006/relationships/slideLayout" Target="../slideLayouts/slideLayout4.xml"/><Relationship Id="rId4" Type="http://schemas.openxmlformats.org/officeDocument/2006/relationships/image" Target="../media/image81.jpg"/></Relationships>
</file>

<file path=ppt/slides/_rels/slide4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0.png"/><Relationship Id="rId5" Type="http://schemas.openxmlformats.org/officeDocument/2006/relationships/image" Target="../media/image82.png"/><Relationship Id="rId4"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86.jpg"/><Relationship Id="rId4" Type="http://schemas.openxmlformats.org/officeDocument/2006/relationships/image" Target="../media/image320.png"/></Relationships>
</file>

<file path=ppt/slides/_rels/slide4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20.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790.png"/><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89.jpg"/><Relationship Id="rId7" Type="http://schemas.openxmlformats.org/officeDocument/2006/relationships/image" Target="../media/image560.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520.png"/><Relationship Id="rId5" Type="http://schemas.openxmlformats.org/officeDocument/2006/relationships/image" Target="../media/image640.png"/><Relationship Id="rId4" Type="http://schemas.openxmlformats.org/officeDocument/2006/relationships/image" Target="../media/image630.png"/><Relationship Id="rId9" Type="http://schemas.openxmlformats.org/officeDocument/2006/relationships/image" Target="../media/image621.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90.jp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91.jpg"/><Relationship Id="rId1" Type="http://schemas.openxmlformats.org/officeDocument/2006/relationships/slideLayout" Target="../slideLayouts/slideLayout4.xml"/><Relationship Id="rId5" Type="http://schemas.openxmlformats.org/officeDocument/2006/relationships/image" Target="../media/image590.png"/><Relationship Id="rId4" Type="http://schemas.openxmlformats.org/officeDocument/2006/relationships/image" Target="../media/image580.png"/></Relationships>
</file>

<file path=ppt/slides/_rels/slide54.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850.png"/></Relationships>
</file>

<file path=ppt/slides/_rels/slide57.xml.rels><?xml version="1.0" encoding="UTF-8" standalone="yes"?>
<Relationships xmlns="http://schemas.openxmlformats.org/package/2006/relationships"><Relationship Id="rId3" Type="http://schemas.openxmlformats.org/officeDocument/2006/relationships/image" Target="../media/image860.png"/><Relationship Id="rId7" Type="http://schemas.openxmlformats.org/officeDocument/2006/relationships/image" Target="../media/image900.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image" Target="../media/image920.png"/><Relationship Id="rId7" Type="http://schemas.openxmlformats.org/officeDocument/2006/relationships/image" Target="../media/image980.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930.png"/><Relationship Id="rId9"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 Id="rId5" Type="http://schemas.openxmlformats.org/officeDocument/2006/relationships/image" Target="../media/image1080.png"/><Relationship Id="rId4" Type="http://schemas.openxmlformats.org/officeDocument/2006/relationships/image" Target="../media/image1070.png"/></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jp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0.jpg"/><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jp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2.jpg"/><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3.jpg"/><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4.xml"/><Relationship Id="rId4" Type="http://schemas.openxmlformats.org/officeDocument/2006/relationships/image" Target="../media/image11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F0695DA-76EB-4F3D-9FD2-54AE229BDC1B}"/>
              </a:ext>
            </a:extLst>
          </p:cNvPr>
          <p:cNvPicPr>
            <a:picLocks noChangeAspect="1"/>
          </p:cNvPicPr>
          <p:nvPr/>
        </p:nvPicPr>
        <p:blipFill>
          <a:blip r:embed="rId3"/>
          <a:stretch>
            <a:fillRect/>
          </a:stretch>
        </p:blipFill>
        <p:spPr>
          <a:xfrm>
            <a:off x="1024128" y="0"/>
            <a:ext cx="6354184" cy="4236122"/>
          </a:xfrm>
          <a:prstGeom prst="rect">
            <a:avLst/>
          </a:prstGeom>
          <a:ln>
            <a:noFill/>
          </a:ln>
          <a:effectLst>
            <a:softEdge rad="762000"/>
          </a:effectLst>
        </p:spPr>
      </p:pic>
      <p:sp>
        <p:nvSpPr>
          <p:cNvPr id="11" name="Freeform 4">
            <a:extLst>
              <a:ext uri="{FF2B5EF4-FFF2-40B4-BE49-F238E27FC236}">
                <a16:creationId xmlns:a16="http://schemas.microsoft.com/office/drawing/2014/main" id="{81E9033E-D7F9-4FE6-B640-DE8775052BB5}"/>
              </a:ext>
            </a:extLst>
          </p:cNvPr>
          <p:cNvSpPr/>
          <p:nvPr/>
        </p:nvSpPr>
        <p:spPr>
          <a:xfrm>
            <a:off x="-1106827" y="-1029530"/>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2" name="AutoShape 5">
            <a:extLst>
              <a:ext uri="{FF2B5EF4-FFF2-40B4-BE49-F238E27FC236}">
                <a16:creationId xmlns:a16="http://schemas.microsoft.com/office/drawing/2014/main" id="{15FA2EE2-222F-408A-8E72-730FFE406E73}"/>
              </a:ext>
            </a:extLst>
          </p:cNvPr>
          <p:cNvSpPr/>
          <p:nvPr/>
        </p:nvSpPr>
        <p:spPr>
          <a:xfrm>
            <a:off x="474726" y="1498092"/>
            <a:ext cx="73152" cy="2560320"/>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3" name="AutoShape 6">
            <a:extLst>
              <a:ext uri="{FF2B5EF4-FFF2-40B4-BE49-F238E27FC236}">
                <a16:creationId xmlns:a16="http://schemas.microsoft.com/office/drawing/2014/main" id="{27C37D37-38C9-4ECD-BABC-0E874E2F3560}"/>
              </a:ext>
            </a:extLst>
          </p:cNvPr>
          <p:cNvSpPr/>
          <p:nvPr/>
        </p:nvSpPr>
        <p:spPr>
          <a:xfrm>
            <a:off x="950976" y="926592"/>
            <a:ext cx="73152" cy="2560320"/>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7" name="文本框 16">
            <a:extLst>
              <a:ext uri="{FF2B5EF4-FFF2-40B4-BE49-F238E27FC236}">
                <a16:creationId xmlns:a16="http://schemas.microsoft.com/office/drawing/2014/main" id="{36A88633-9724-42CE-BAFD-0FD3F848E1B2}"/>
              </a:ext>
            </a:extLst>
          </p:cNvPr>
          <p:cNvSpPr txBox="1"/>
          <p:nvPr/>
        </p:nvSpPr>
        <p:spPr>
          <a:xfrm>
            <a:off x="4143347" y="3785740"/>
            <a:ext cx="7573927" cy="1569660"/>
          </a:xfrm>
          <a:prstGeom prst="rect">
            <a:avLst/>
          </a:prstGeom>
          <a:noFill/>
        </p:spPr>
        <p:txBody>
          <a:bodyPr wrap="square" rtlCol="0">
            <a:spAutoFit/>
          </a:bodyPr>
          <a:lstStyle/>
          <a:p>
            <a:r>
              <a:rPr lang="en-US" altLang="zh-CN" sz="4800" b="1" dirty="0"/>
              <a:t>1. Invent Yourself——</a:t>
            </a:r>
          </a:p>
          <a:p>
            <a:pPr algn="r"/>
            <a:r>
              <a:rPr lang="zh-CN" altLang="en-US" sz="4800" b="1" dirty="0"/>
              <a:t>电晕放电驱动马达</a:t>
            </a:r>
            <a:endParaRPr lang="en-US" altLang="zh-CN" sz="4800" b="1" dirty="0"/>
          </a:p>
        </p:txBody>
      </p:sp>
      <p:sp>
        <p:nvSpPr>
          <p:cNvPr id="2" name="灯片编号占位符 1">
            <a:extLst>
              <a:ext uri="{FF2B5EF4-FFF2-40B4-BE49-F238E27FC236}">
                <a16:creationId xmlns:a16="http://schemas.microsoft.com/office/drawing/2014/main" id="{84616090-99D2-4AAC-A87D-416CB2B0BF50}"/>
              </a:ext>
            </a:extLst>
          </p:cNvPr>
          <p:cNvSpPr>
            <a:spLocks noGrp="1"/>
          </p:cNvSpPr>
          <p:nvPr>
            <p:ph type="sldNum" sz="quarter" idx="4"/>
          </p:nvPr>
        </p:nvSpPr>
        <p:spPr/>
        <p:txBody>
          <a:bodyPr/>
          <a:lstStyle/>
          <a:p>
            <a:fld id="{CEDF435E-B3EF-42D1-AF76-0DD2579A66A6}" type="slidenum">
              <a:rPr lang="zh-CN" altLang="en-US" smtClean="0"/>
              <a:t>1</a:t>
            </a:fld>
            <a:endParaRPr lang="zh-CN" altLang="en-US"/>
          </a:p>
        </p:txBody>
      </p:sp>
      <p:sp>
        <p:nvSpPr>
          <p:cNvPr id="3" name="矩形 2">
            <a:extLst>
              <a:ext uri="{FF2B5EF4-FFF2-40B4-BE49-F238E27FC236}">
                <a16:creationId xmlns:a16="http://schemas.microsoft.com/office/drawing/2014/main" id="{F9F6C9D9-351C-4F29-B3A4-6ADAB7582345}"/>
              </a:ext>
            </a:extLst>
          </p:cNvPr>
          <p:cNvSpPr/>
          <p:nvPr/>
        </p:nvSpPr>
        <p:spPr>
          <a:xfrm>
            <a:off x="4143346" y="5355400"/>
            <a:ext cx="7573927" cy="923330"/>
          </a:xfrm>
          <a:prstGeom prst="rect">
            <a:avLst/>
          </a:prstGeom>
        </p:spPr>
        <p:txBody>
          <a:bodyPr wrap="square">
            <a:spAutoFit/>
          </a:bodyPr>
          <a:lstStyle/>
          <a:p>
            <a:r>
              <a:rPr lang="zh-CN" altLang="zh-CN" dirty="0"/>
              <a:t>构建一个基于电晕放电来推进的简易马达。</a:t>
            </a:r>
            <a:endParaRPr lang="en-US" altLang="zh-CN" dirty="0"/>
          </a:p>
          <a:p>
            <a:r>
              <a:rPr lang="zh-CN" altLang="zh-CN" dirty="0"/>
              <a:t>探究相关参数是如何影响转子运动的，并优化你的设计，从而获得固定输入电压下的最大速度。</a:t>
            </a:r>
          </a:p>
        </p:txBody>
      </p:sp>
    </p:spTree>
    <p:extLst>
      <p:ext uri="{BB962C8B-B14F-4D97-AF65-F5344CB8AC3E}">
        <p14:creationId xmlns:p14="http://schemas.microsoft.com/office/powerpoint/2010/main" val="917658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6EA065C5-A411-4961-9F6A-E08BD4C5DA2F}"/>
              </a:ext>
            </a:extLst>
          </p:cNvPr>
          <p:cNvSpPr>
            <a:spLocks noGrp="1"/>
          </p:cNvSpPr>
          <p:nvPr>
            <p:ph type="sldNum" sz="quarter" idx="12"/>
          </p:nvPr>
        </p:nvSpPr>
        <p:spPr/>
        <p:txBody>
          <a:bodyPr/>
          <a:lstStyle/>
          <a:p>
            <a:fld id="{CEDF435E-B3EF-42D1-AF76-0DD2579A66A6}" type="slidenum">
              <a:rPr lang="zh-CN" altLang="en-US" smtClean="0"/>
              <a:t>10</a:t>
            </a:fld>
            <a:endParaRPr lang="zh-CN" altLang="en-US"/>
          </a:p>
        </p:txBody>
      </p:sp>
      <p:pic>
        <p:nvPicPr>
          <p:cNvPr id="10" name="图片 9">
            <a:extLst>
              <a:ext uri="{FF2B5EF4-FFF2-40B4-BE49-F238E27FC236}">
                <a16:creationId xmlns:a16="http://schemas.microsoft.com/office/drawing/2014/main" id="{7FE3F1D0-DB15-48E3-BFB3-F438A1B72A78}"/>
              </a:ext>
            </a:extLst>
          </p:cNvPr>
          <p:cNvPicPr>
            <a:picLocks noChangeAspect="1"/>
          </p:cNvPicPr>
          <p:nvPr/>
        </p:nvPicPr>
        <p:blipFill rotWithShape="1">
          <a:blip r:embed="rId3"/>
          <a:srcRect t="31449" b="22114"/>
          <a:stretch/>
        </p:blipFill>
        <p:spPr>
          <a:xfrm>
            <a:off x="786399" y="3545840"/>
            <a:ext cx="6583680" cy="3057288"/>
          </a:xfrm>
          <a:prstGeom prst="rect">
            <a:avLst/>
          </a:prstGeom>
        </p:spPr>
      </p:pic>
      <p:pic>
        <p:nvPicPr>
          <p:cNvPr id="17" name="图片 16">
            <a:extLst>
              <a:ext uri="{FF2B5EF4-FFF2-40B4-BE49-F238E27FC236}">
                <a16:creationId xmlns:a16="http://schemas.microsoft.com/office/drawing/2014/main" id="{CE60DDFD-21E1-4F78-8EB2-5E82CE660BD8}"/>
              </a:ext>
            </a:extLst>
          </p:cNvPr>
          <p:cNvPicPr>
            <a:picLocks noChangeAspect="1"/>
          </p:cNvPicPr>
          <p:nvPr/>
        </p:nvPicPr>
        <p:blipFill>
          <a:blip r:embed="rId4"/>
          <a:stretch>
            <a:fillRect/>
          </a:stretch>
        </p:blipFill>
        <p:spPr>
          <a:xfrm>
            <a:off x="499220" y="1549840"/>
            <a:ext cx="7158038" cy="1937385"/>
          </a:xfrm>
          <a:prstGeom prst="rect">
            <a:avLst/>
          </a:prstGeom>
        </p:spPr>
      </p:pic>
      <p:sp>
        <p:nvSpPr>
          <p:cNvPr id="4" name="椭圆 3">
            <a:extLst>
              <a:ext uri="{FF2B5EF4-FFF2-40B4-BE49-F238E27FC236}">
                <a16:creationId xmlns:a16="http://schemas.microsoft.com/office/drawing/2014/main" id="{A0535BAE-7699-49CE-9B8C-A8857BF80555}"/>
              </a:ext>
            </a:extLst>
          </p:cNvPr>
          <p:cNvSpPr/>
          <p:nvPr/>
        </p:nvSpPr>
        <p:spPr>
          <a:xfrm>
            <a:off x="2813538" y="1676400"/>
            <a:ext cx="1910862" cy="444304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08E37DE7-9358-41E6-A1A2-D75A83466DBF}"/>
              </a:ext>
            </a:extLst>
          </p:cNvPr>
          <p:cNvCxnSpPr>
            <a:cxnSpLocks/>
            <a:stCxn id="12" idx="1"/>
            <a:endCxn id="4" idx="5"/>
          </p:cNvCxnSpPr>
          <p:nvPr/>
        </p:nvCxnSpPr>
        <p:spPr>
          <a:xfrm flipH="1">
            <a:off x="4444561" y="3487225"/>
            <a:ext cx="3136497" cy="19815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DD920B79-6D0C-4D38-9647-AD5A49995935}"/>
              </a:ext>
            </a:extLst>
          </p:cNvPr>
          <p:cNvPicPr>
            <a:picLocks noChangeAspect="1"/>
          </p:cNvPicPr>
          <p:nvPr/>
        </p:nvPicPr>
        <p:blipFill rotWithShape="1">
          <a:blip r:embed="rId5"/>
          <a:srcRect l="3778" t="29843" r="2465" b="45990"/>
          <a:stretch/>
        </p:blipFill>
        <p:spPr>
          <a:xfrm>
            <a:off x="7581058" y="2910068"/>
            <a:ext cx="4478213" cy="1154313"/>
          </a:xfrm>
          <a:prstGeom prst="rect">
            <a:avLst/>
          </a:prstGeom>
        </p:spPr>
      </p:pic>
      <p:sp>
        <p:nvSpPr>
          <p:cNvPr id="26" name="文本框 25">
            <a:extLst>
              <a:ext uri="{FF2B5EF4-FFF2-40B4-BE49-F238E27FC236}">
                <a16:creationId xmlns:a16="http://schemas.microsoft.com/office/drawing/2014/main" id="{6FC9B59C-FF97-4652-8E84-EB89E849A96A}"/>
              </a:ext>
            </a:extLst>
          </p:cNvPr>
          <p:cNvSpPr txBox="1"/>
          <p:nvPr/>
        </p:nvSpPr>
        <p:spPr>
          <a:xfrm>
            <a:off x="8499230" y="4104988"/>
            <a:ext cx="2854569" cy="193899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2400" dirty="0"/>
              <a:t>直流高压电源模块</a:t>
            </a:r>
            <a:endParaRPr lang="en-US" altLang="zh-CN" sz="2400" dirty="0"/>
          </a:p>
          <a:p>
            <a:r>
              <a:rPr lang="zh-CN" altLang="en-US" sz="2400" dirty="0"/>
              <a:t>输入电压：</a:t>
            </a:r>
            <a:r>
              <a:rPr lang="en-US" altLang="zh-CN" sz="2400" dirty="0"/>
              <a:t>DC15V</a:t>
            </a:r>
          </a:p>
          <a:p>
            <a:r>
              <a:rPr lang="zh-CN" altLang="en-US" sz="2400" dirty="0"/>
              <a:t>输出电压：</a:t>
            </a:r>
            <a:r>
              <a:rPr lang="en-US" altLang="zh-CN" sz="2400" dirty="0"/>
              <a:t>30kV</a:t>
            </a:r>
          </a:p>
          <a:p>
            <a:r>
              <a:rPr lang="zh-CN" altLang="en-US" sz="2400" dirty="0"/>
              <a:t>空载功率：</a:t>
            </a:r>
            <a:r>
              <a:rPr lang="en-US" altLang="zh-CN" sz="2400" dirty="0"/>
              <a:t>4W</a:t>
            </a:r>
          </a:p>
          <a:p>
            <a:r>
              <a:rPr lang="zh-CN" altLang="en-US" sz="2400" dirty="0"/>
              <a:t>负载功率：</a:t>
            </a:r>
            <a:r>
              <a:rPr lang="en-US" altLang="zh-CN" sz="2400" dirty="0"/>
              <a:t>&lt;10W</a:t>
            </a:r>
            <a:endParaRPr lang="zh-CN" altLang="en-US" sz="2400" dirty="0"/>
          </a:p>
        </p:txBody>
      </p:sp>
      <p:sp>
        <p:nvSpPr>
          <p:cNvPr id="9" name="标题 1">
            <a:extLst>
              <a:ext uri="{FF2B5EF4-FFF2-40B4-BE49-F238E27FC236}">
                <a16:creationId xmlns:a16="http://schemas.microsoft.com/office/drawing/2014/main" id="{FA57DE18-D856-4FF9-B32C-004FFEC92CC6}"/>
              </a:ext>
            </a:extLst>
          </p:cNvPr>
          <p:cNvSpPr>
            <a:spLocks noGrp="1"/>
          </p:cNvSpPr>
          <p:nvPr>
            <p:ph type="title"/>
          </p:nvPr>
        </p:nvSpPr>
        <p:spPr>
          <a:xfrm>
            <a:off x="838200" y="365125"/>
            <a:ext cx="10515600" cy="1325563"/>
          </a:xfrm>
        </p:spPr>
        <p:txBody>
          <a:bodyPr/>
          <a:lstStyle/>
          <a:p>
            <a:r>
              <a:rPr lang="zh-CN" altLang="en-US" dirty="0"/>
              <a:t>二、方案设计</a:t>
            </a:r>
          </a:p>
        </p:txBody>
      </p:sp>
    </p:spTree>
    <p:extLst>
      <p:ext uri="{BB962C8B-B14F-4D97-AF65-F5344CB8AC3E}">
        <p14:creationId xmlns:p14="http://schemas.microsoft.com/office/powerpoint/2010/main" val="9965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6EA065C5-A411-4961-9F6A-E08BD4C5DA2F}"/>
              </a:ext>
            </a:extLst>
          </p:cNvPr>
          <p:cNvSpPr>
            <a:spLocks noGrp="1"/>
          </p:cNvSpPr>
          <p:nvPr>
            <p:ph type="sldNum" sz="quarter" idx="12"/>
          </p:nvPr>
        </p:nvSpPr>
        <p:spPr/>
        <p:txBody>
          <a:bodyPr/>
          <a:lstStyle/>
          <a:p>
            <a:fld id="{CEDF435E-B3EF-42D1-AF76-0DD2579A66A6}" type="slidenum">
              <a:rPr lang="zh-CN" altLang="en-US" smtClean="0"/>
              <a:t>11</a:t>
            </a:fld>
            <a:endParaRPr lang="zh-CN" altLang="en-US"/>
          </a:p>
        </p:txBody>
      </p:sp>
      <p:pic>
        <p:nvPicPr>
          <p:cNvPr id="10" name="图片 9">
            <a:extLst>
              <a:ext uri="{FF2B5EF4-FFF2-40B4-BE49-F238E27FC236}">
                <a16:creationId xmlns:a16="http://schemas.microsoft.com/office/drawing/2014/main" id="{7FE3F1D0-DB15-48E3-BFB3-F438A1B72A78}"/>
              </a:ext>
            </a:extLst>
          </p:cNvPr>
          <p:cNvPicPr>
            <a:picLocks noChangeAspect="1"/>
          </p:cNvPicPr>
          <p:nvPr/>
        </p:nvPicPr>
        <p:blipFill rotWithShape="1">
          <a:blip r:embed="rId3"/>
          <a:srcRect t="31449" b="22114"/>
          <a:stretch/>
        </p:blipFill>
        <p:spPr>
          <a:xfrm>
            <a:off x="786399" y="3545840"/>
            <a:ext cx="6583680" cy="3057288"/>
          </a:xfrm>
          <a:prstGeom prst="rect">
            <a:avLst/>
          </a:prstGeom>
        </p:spPr>
      </p:pic>
      <p:pic>
        <p:nvPicPr>
          <p:cNvPr id="17" name="图片 16">
            <a:extLst>
              <a:ext uri="{FF2B5EF4-FFF2-40B4-BE49-F238E27FC236}">
                <a16:creationId xmlns:a16="http://schemas.microsoft.com/office/drawing/2014/main" id="{CE60DDFD-21E1-4F78-8EB2-5E82CE660BD8}"/>
              </a:ext>
            </a:extLst>
          </p:cNvPr>
          <p:cNvPicPr>
            <a:picLocks noChangeAspect="1"/>
          </p:cNvPicPr>
          <p:nvPr/>
        </p:nvPicPr>
        <p:blipFill>
          <a:blip r:embed="rId4"/>
          <a:stretch>
            <a:fillRect/>
          </a:stretch>
        </p:blipFill>
        <p:spPr>
          <a:xfrm>
            <a:off x="499220" y="1549840"/>
            <a:ext cx="7158038" cy="1937385"/>
          </a:xfrm>
          <a:prstGeom prst="rect">
            <a:avLst/>
          </a:prstGeom>
        </p:spPr>
      </p:pic>
      <p:sp>
        <p:nvSpPr>
          <p:cNvPr id="4" name="椭圆 3">
            <a:extLst>
              <a:ext uri="{FF2B5EF4-FFF2-40B4-BE49-F238E27FC236}">
                <a16:creationId xmlns:a16="http://schemas.microsoft.com/office/drawing/2014/main" id="{A0535BAE-7699-49CE-9B8C-A8857BF80555}"/>
              </a:ext>
            </a:extLst>
          </p:cNvPr>
          <p:cNvSpPr/>
          <p:nvPr/>
        </p:nvSpPr>
        <p:spPr>
          <a:xfrm>
            <a:off x="4513384" y="1207477"/>
            <a:ext cx="1910862" cy="444304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08E37DE7-9358-41E6-A1A2-D75A83466DBF}"/>
              </a:ext>
            </a:extLst>
          </p:cNvPr>
          <p:cNvCxnSpPr>
            <a:cxnSpLocks/>
            <a:endCxn id="4" idx="5"/>
          </p:cNvCxnSpPr>
          <p:nvPr/>
        </p:nvCxnSpPr>
        <p:spPr>
          <a:xfrm flipH="1">
            <a:off x="6144407" y="3212123"/>
            <a:ext cx="2096916" cy="17877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2E246AFC-B4B5-4589-86F7-05868D933E39}"/>
              </a:ext>
            </a:extLst>
          </p:cNvPr>
          <p:cNvPicPr>
            <a:picLocks noChangeAspect="1"/>
          </p:cNvPicPr>
          <p:nvPr/>
        </p:nvPicPr>
        <p:blipFill rotWithShape="1">
          <a:blip r:embed="rId5"/>
          <a:srcRect l="7185" t="3419" r="7185" b="7315"/>
          <a:stretch/>
        </p:blipFill>
        <p:spPr>
          <a:xfrm>
            <a:off x="7521131" y="1736992"/>
            <a:ext cx="3698685" cy="3855769"/>
          </a:xfrm>
          <a:prstGeom prst="ellipse">
            <a:avLst/>
          </a:prstGeom>
          <a:ln>
            <a:noFill/>
          </a:ln>
          <a:effectLst>
            <a:softEdge rad="112500"/>
          </a:effectLst>
        </p:spPr>
      </p:pic>
      <p:sp>
        <p:nvSpPr>
          <p:cNvPr id="13" name="文本框 12">
            <a:extLst>
              <a:ext uri="{FF2B5EF4-FFF2-40B4-BE49-F238E27FC236}">
                <a16:creationId xmlns:a16="http://schemas.microsoft.com/office/drawing/2014/main" id="{6F0E2ABE-CE5D-4BC9-B878-3C8B2809D111}"/>
              </a:ext>
            </a:extLst>
          </p:cNvPr>
          <p:cNvSpPr txBox="1"/>
          <p:nvPr/>
        </p:nvSpPr>
        <p:spPr>
          <a:xfrm>
            <a:off x="10829902" y="5483919"/>
            <a:ext cx="914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2800" dirty="0"/>
              <a:t>转子</a:t>
            </a:r>
          </a:p>
        </p:txBody>
      </p:sp>
      <p:sp>
        <p:nvSpPr>
          <p:cNvPr id="14" name="文本框 13">
            <a:extLst>
              <a:ext uri="{FF2B5EF4-FFF2-40B4-BE49-F238E27FC236}">
                <a16:creationId xmlns:a16="http://schemas.microsoft.com/office/drawing/2014/main" id="{15BFC3FF-6929-4880-A8C2-7958DAD136DB}"/>
              </a:ext>
            </a:extLst>
          </p:cNvPr>
          <p:cNvSpPr txBox="1"/>
          <p:nvPr/>
        </p:nvSpPr>
        <p:spPr>
          <a:xfrm>
            <a:off x="10829902" y="1205212"/>
            <a:ext cx="914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2800" dirty="0"/>
              <a:t>铜网</a:t>
            </a:r>
          </a:p>
        </p:txBody>
      </p:sp>
      <p:cxnSp>
        <p:nvCxnSpPr>
          <p:cNvPr id="15" name="直接箭头连接符 14">
            <a:extLst>
              <a:ext uri="{FF2B5EF4-FFF2-40B4-BE49-F238E27FC236}">
                <a16:creationId xmlns:a16="http://schemas.microsoft.com/office/drawing/2014/main" id="{5F1AF764-465F-4DC0-9596-AF47E441AADE}"/>
              </a:ext>
            </a:extLst>
          </p:cNvPr>
          <p:cNvCxnSpPr>
            <a:cxnSpLocks/>
            <a:stCxn id="14" idx="1"/>
          </p:cNvCxnSpPr>
          <p:nvPr/>
        </p:nvCxnSpPr>
        <p:spPr>
          <a:xfrm flipH="1">
            <a:off x="9646920" y="1466822"/>
            <a:ext cx="1182982" cy="105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376CF71-71D7-4327-BD02-7F0E4111690C}"/>
              </a:ext>
            </a:extLst>
          </p:cNvPr>
          <p:cNvCxnSpPr>
            <a:cxnSpLocks/>
            <a:stCxn id="13" idx="1"/>
          </p:cNvCxnSpPr>
          <p:nvPr/>
        </p:nvCxnSpPr>
        <p:spPr>
          <a:xfrm flipH="1" flipV="1">
            <a:off x="9525000" y="4251960"/>
            <a:ext cx="1304902" cy="14935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07CE778D-C8EF-43CA-B0F4-8DC1AF5FB4F6}"/>
              </a:ext>
            </a:extLst>
          </p:cNvPr>
          <p:cNvSpPr>
            <a:spLocks noGrp="1"/>
          </p:cNvSpPr>
          <p:nvPr>
            <p:ph type="title"/>
          </p:nvPr>
        </p:nvSpPr>
        <p:spPr>
          <a:xfrm>
            <a:off x="838200" y="365125"/>
            <a:ext cx="10515600" cy="1325563"/>
          </a:xfrm>
        </p:spPr>
        <p:txBody>
          <a:bodyPr/>
          <a:lstStyle/>
          <a:p>
            <a:r>
              <a:rPr lang="zh-CN" altLang="en-US" dirty="0"/>
              <a:t>二、方案设计</a:t>
            </a:r>
          </a:p>
        </p:txBody>
      </p:sp>
    </p:spTree>
    <p:extLst>
      <p:ext uri="{BB962C8B-B14F-4D97-AF65-F5344CB8AC3E}">
        <p14:creationId xmlns:p14="http://schemas.microsoft.com/office/powerpoint/2010/main" val="3637257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6D1BF68-A65A-4AD7-BB51-979E7DBCA8A8}"/>
              </a:ext>
            </a:extLst>
          </p:cNvPr>
          <p:cNvSpPr>
            <a:spLocks noGrp="1"/>
          </p:cNvSpPr>
          <p:nvPr>
            <p:ph type="sldNum" sz="quarter" idx="12"/>
          </p:nvPr>
        </p:nvSpPr>
        <p:spPr/>
        <p:txBody>
          <a:bodyPr/>
          <a:lstStyle/>
          <a:p>
            <a:fld id="{CEDF435E-B3EF-42D1-AF76-0DD2579A66A6}" type="slidenum">
              <a:rPr lang="zh-CN" altLang="en-US" smtClean="0"/>
              <a:pPr/>
              <a:t>12</a:t>
            </a:fld>
            <a:endParaRPr lang="zh-CN" altLang="en-US" dirty="0"/>
          </a:p>
        </p:txBody>
      </p:sp>
      <p:pic>
        <p:nvPicPr>
          <p:cNvPr id="6" name="图片 5">
            <a:extLst>
              <a:ext uri="{FF2B5EF4-FFF2-40B4-BE49-F238E27FC236}">
                <a16:creationId xmlns:a16="http://schemas.microsoft.com/office/drawing/2014/main" id="{32D9FA73-5BAB-4D43-9862-9965FC9AD60F}"/>
              </a:ext>
            </a:extLst>
          </p:cNvPr>
          <p:cNvPicPr>
            <a:picLocks noChangeAspect="1"/>
          </p:cNvPicPr>
          <p:nvPr/>
        </p:nvPicPr>
        <p:blipFill rotWithShape="1">
          <a:blip r:embed="rId3"/>
          <a:srcRect l="6752" t="-85" r="14889" b="21727"/>
          <a:stretch/>
        </p:blipFill>
        <p:spPr>
          <a:xfrm>
            <a:off x="838200" y="2229278"/>
            <a:ext cx="4127125" cy="4127072"/>
          </a:xfrm>
          <a:prstGeom prst="rect">
            <a:avLst/>
          </a:prstGeom>
        </p:spPr>
      </p:pic>
      <p:pic>
        <p:nvPicPr>
          <p:cNvPr id="8" name="图片 7">
            <a:extLst>
              <a:ext uri="{FF2B5EF4-FFF2-40B4-BE49-F238E27FC236}">
                <a16:creationId xmlns:a16="http://schemas.microsoft.com/office/drawing/2014/main" id="{1920738B-6D59-454E-8F53-B7481D709CFE}"/>
              </a:ext>
            </a:extLst>
          </p:cNvPr>
          <p:cNvPicPr>
            <a:picLocks noChangeAspect="1"/>
          </p:cNvPicPr>
          <p:nvPr/>
        </p:nvPicPr>
        <p:blipFill>
          <a:blip r:embed="rId4"/>
          <a:stretch>
            <a:fillRect/>
          </a:stretch>
        </p:blipFill>
        <p:spPr>
          <a:xfrm>
            <a:off x="7654732" y="1033548"/>
            <a:ext cx="3699068" cy="2432515"/>
          </a:xfrm>
          <a:prstGeom prst="rect">
            <a:avLst/>
          </a:prstGeom>
        </p:spPr>
      </p:pic>
      <p:cxnSp>
        <p:nvCxnSpPr>
          <p:cNvPr id="10" name="直接箭头连接符 9">
            <a:extLst>
              <a:ext uri="{FF2B5EF4-FFF2-40B4-BE49-F238E27FC236}">
                <a16:creationId xmlns:a16="http://schemas.microsoft.com/office/drawing/2014/main" id="{FAF09BAA-FE1A-4B29-AE5A-FF3D45098D4C}"/>
              </a:ext>
            </a:extLst>
          </p:cNvPr>
          <p:cNvCxnSpPr>
            <a:stCxn id="8" idx="1"/>
          </p:cNvCxnSpPr>
          <p:nvPr/>
        </p:nvCxnSpPr>
        <p:spPr>
          <a:xfrm flipH="1">
            <a:off x="4513387" y="2249806"/>
            <a:ext cx="3141345" cy="9388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FF8BC62-217E-4669-8CE9-498A83F22242}"/>
              </a:ext>
            </a:extLst>
          </p:cNvPr>
          <p:cNvSpPr txBox="1"/>
          <p:nvPr/>
        </p:nvSpPr>
        <p:spPr>
          <a:xfrm>
            <a:off x="9035722" y="2905780"/>
            <a:ext cx="914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2800" dirty="0"/>
              <a:t>转子</a:t>
            </a:r>
          </a:p>
        </p:txBody>
      </p:sp>
      <p:pic>
        <p:nvPicPr>
          <p:cNvPr id="13" name="图片 12">
            <a:extLst>
              <a:ext uri="{FF2B5EF4-FFF2-40B4-BE49-F238E27FC236}">
                <a16:creationId xmlns:a16="http://schemas.microsoft.com/office/drawing/2014/main" id="{BE3CA5A7-76DE-4C63-97BC-15ABB4696533}"/>
              </a:ext>
            </a:extLst>
          </p:cNvPr>
          <p:cNvPicPr>
            <a:picLocks noChangeAspect="1"/>
          </p:cNvPicPr>
          <p:nvPr/>
        </p:nvPicPr>
        <p:blipFill rotWithShape="1">
          <a:blip r:embed="rId5"/>
          <a:srcRect l="16820" t="28386" r="13379" b="25430"/>
          <a:stretch/>
        </p:blipFill>
        <p:spPr>
          <a:xfrm>
            <a:off x="7654732" y="3852405"/>
            <a:ext cx="3699068" cy="2447527"/>
          </a:xfrm>
          <a:prstGeom prst="rect">
            <a:avLst/>
          </a:prstGeom>
        </p:spPr>
      </p:pic>
      <p:sp>
        <p:nvSpPr>
          <p:cNvPr id="14" name="文本框 13">
            <a:extLst>
              <a:ext uri="{FF2B5EF4-FFF2-40B4-BE49-F238E27FC236}">
                <a16:creationId xmlns:a16="http://schemas.microsoft.com/office/drawing/2014/main" id="{0F7CC5E2-8400-4359-A07C-41DC8C2D1B76}"/>
              </a:ext>
            </a:extLst>
          </p:cNvPr>
          <p:cNvSpPr txBox="1"/>
          <p:nvPr/>
        </p:nvSpPr>
        <p:spPr>
          <a:xfrm>
            <a:off x="9035722" y="6038322"/>
            <a:ext cx="914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2800" dirty="0"/>
              <a:t>底座</a:t>
            </a:r>
          </a:p>
        </p:txBody>
      </p:sp>
      <p:cxnSp>
        <p:nvCxnSpPr>
          <p:cNvPr id="16" name="直接箭头连接符 15">
            <a:extLst>
              <a:ext uri="{FF2B5EF4-FFF2-40B4-BE49-F238E27FC236}">
                <a16:creationId xmlns:a16="http://schemas.microsoft.com/office/drawing/2014/main" id="{0D96ADDE-9B7D-47BC-BE13-A0808EE9174A}"/>
              </a:ext>
            </a:extLst>
          </p:cNvPr>
          <p:cNvCxnSpPr>
            <a:cxnSpLocks/>
            <a:stCxn id="13" idx="1"/>
          </p:cNvCxnSpPr>
          <p:nvPr/>
        </p:nvCxnSpPr>
        <p:spPr>
          <a:xfrm flipH="1" flipV="1">
            <a:off x="3118338" y="4021015"/>
            <a:ext cx="4536394" cy="1055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813FECD8-9718-4582-94BF-7BB519697B45}"/>
              </a:ext>
            </a:extLst>
          </p:cNvPr>
          <p:cNvCxnSpPr/>
          <p:nvPr/>
        </p:nvCxnSpPr>
        <p:spPr>
          <a:xfrm flipH="1" flipV="1">
            <a:off x="7421880" y="1033548"/>
            <a:ext cx="257175" cy="153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F506A3F-0346-48D9-B727-6F2737E526C2}"/>
              </a:ext>
            </a:extLst>
          </p:cNvPr>
          <p:cNvCxnSpPr/>
          <p:nvPr/>
        </p:nvCxnSpPr>
        <p:spPr>
          <a:xfrm flipH="1" flipV="1">
            <a:off x="7654732" y="892991"/>
            <a:ext cx="257175" cy="153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FEE7509-FDCC-46C5-946C-CEA4036B2DBA}"/>
              </a:ext>
            </a:extLst>
          </p:cNvPr>
          <p:cNvCxnSpPr>
            <a:cxnSpLocks/>
          </p:cNvCxnSpPr>
          <p:nvPr/>
        </p:nvCxnSpPr>
        <p:spPr>
          <a:xfrm flipV="1">
            <a:off x="7330440" y="1109747"/>
            <a:ext cx="220027" cy="187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C30AB9E-C67C-43C9-A31B-8ECB53316CDE}"/>
              </a:ext>
            </a:extLst>
          </p:cNvPr>
          <p:cNvCxnSpPr>
            <a:cxnSpLocks/>
          </p:cNvCxnSpPr>
          <p:nvPr/>
        </p:nvCxnSpPr>
        <p:spPr>
          <a:xfrm flipH="1">
            <a:off x="7774429" y="770854"/>
            <a:ext cx="240983" cy="18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5FB5B8C-4978-4DCC-A733-4C4168AB84B2}"/>
                  </a:ext>
                </a:extLst>
              </p:cNvPr>
              <p:cNvSpPr txBox="1"/>
              <p:nvPr/>
            </p:nvSpPr>
            <p:spPr>
              <a:xfrm>
                <a:off x="6786846" y="662484"/>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m:t>
                      </m:r>
                      <m:r>
                        <a:rPr lang="en-US" altLang="zh-CN" b="0" i="1" smtClean="0">
                          <a:latin typeface="Cambria Math" panose="02040503050406030204" pitchFamily="18" charset="0"/>
                        </a:rPr>
                        <m:t>𝑚𝑚</m:t>
                      </m:r>
                    </m:oMath>
                  </m:oMathPara>
                </a14:m>
                <a:endParaRPr lang="zh-CN" altLang="en-US" dirty="0"/>
              </a:p>
            </p:txBody>
          </p:sp>
        </mc:Choice>
        <mc:Fallback xmlns="">
          <p:sp>
            <p:nvSpPr>
              <p:cNvPr id="20" name="文本框 19">
                <a:extLst>
                  <a:ext uri="{FF2B5EF4-FFF2-40B4-BE49-F238E27FC236}">
                    <a16:creationId xmlns:a16="http://schemas.microsoft.com/office/drawing/2014/main" id="{25FB5B8C-4978-4DCC-A733-4C4168AB84B2}"/>
                  </a:ext>
                </a:extLst>
              </p:cNvPr>
              <p:cNvSpPr txBox="1">
                <a:spLocks noRot="1" noChangeAspect="1" noMove="1" noResize="1" noEditPoints="1" noAdjustHandles="1" noChangeArrowheads="1" noChangeShapeType="1" noTextEdit="1"/>
              </p:cNvSpPr>
              <p:nvPr/>
            </p:nvSpPr>
            <p:spPr>
              <a:xfrm>
                <a:off x="6786846" y="662484"/>
                <a:ext cx="914400" cy="371064"/>
              </a:xfrm>
              <a:prstGeom prst="rect">
                <a:avLst/>
              </a:prstGeom>
              <a:blipFill>
                <a:blip r:embed="rId6"/>
                <a:stretch>
                  <a:fillRect/>
                </a:stretch>
              </a:blipFill>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92CE7F9E-0768-4398-9408-99820F5C390A}"/>
              </a:ext>
            </a:extLst>
          </p:cNvPr>
          <p:cNvCxnSpPr/>
          <p:nvPr/>
        </p:nvCxnSpPr>
        <p:spPr>
          <a:xfrm flipH="1">
            <a:off x="9315450" y="2266950"/>
            <a:ext cx="1466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606924D-0D42-4929-8B1C-E873A274CCB8}"/>
              </a:ext>
            </a:extLst>
          </p:cNvPr>
          <p:cNvCxnSpPr/>
          <p:nvPr/>
        </p:nvCxnSpPr>
        <p:spPr>
          <a:xfrm flipH="1">
            <a:off x="9315450" y="2783205"/>
            <a:ext cx="1466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DCF5CC2-EC08-4A8C-A15F-0C5332FAE457}"/>
              </a:ext>
            </a:extLst>
          </p:cNvPr>
          <p:cNvCxnSpPr/>
          <p:nvPr/>
        </p:nvCxnSpPr>
        <p:spPr>
          <a:xfrm>
            <a:off x="9388792" y="2266950"/>
            <a:ext cx="0" cy="5162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F46F6F17-9C57-41F1-9CFC-C943DC1CE950}"/>
                  </a:ext>
                </a:extLst>
              </p:cNvPr>
              <p:cNvSpPr txBox="1"/>
              <p:nvPr/>
            </p:nvSpPr>
            <p:spPr>
              <a:xfrm>
                <a:off x="8357966" y="2352586"/>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10.0</m:t>
                      </m:r>
                      <m:r>
                        <a:rPr lang="en-US" altLang="zh-CN" i="1" dirty="0" smtClean="0">
                          <a:latin typeface="Cambria Math" panose="02040503050406030204" pitchFamily="18" charset="0"/>
                        </a:rPr>
                        <m:t>𝑚𝑚</m:t>
                      </m:r>
                    </m:oMath>
                  </m:oMathPara>
                </a14:m>
                <a:endParaRPr lang="zh-CN" altLang="en-US" dirty="0"/>
              </a:p>
            </p:txBody>
          </p:sp>
        </mc:Choice>
        <mc:Fallback xmlns="">
          <p:sp>
            <p:nvSpPr>
              <p:cNvPr id="26" name="文本框 25">
                <a:extLst>
                  <a:ext uri="{FF2B5EF4-FFF2-40B4-BE49-F238E27FC236}">
                    <a16:creationId xmlns:a16="http://schemas.microsoft.com/office/drawing/2014/main" id="{F46F6F17-9C57-41F1-9CFC-C943DC1CE950}"/>
                  </a:ext>
                </a:extLst>
              </p:cNvPr>
              <p:cNvSpPr txBox="1">
                <a:spLocks noRot="1" noChangeAspect="1" noMove="1" noResize="1" noEditPoints="1" noAdjustHandles="1" noChangeArrowheads="1" noChangeShapeType="1" noTextEdit="1"/>
              </p:cNvSpPr>
              <p:nvPr/>
            </p:nvSpPr>
            <p:spPr>
              <a:xfrm>
                <a:off x="8357966" y="2352586"/>
                <a:ext cx="914400" cy="369332"/>
              </a:xfrm>
              <a:prstGeom prst="rect">
                <a:avLst/>
              </a:prstGeom>
              <a:blipFill>
                <a:blip r:embed="rId7"/>
                <a:stretch>
                  <a:fillRect r="-8667"/>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7CD48305-F2B4-4426-ADC2-800824C06A89}"/>
              </a:ext>
            </a:extLst>
          </p:cNvPr>
          <p:cNvCxnSpPr>
            <a:cxnSpLocks/>
          </p:cNvCxnSpPr>
          <p:nvPr/>
        </p:nvCxnSpPr>
        <p:spPr>
          <a:xfrm flipV="1">
            <a:off x="7988742" y="872490"/>
            <a:ext cx="252288" cy="185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D3E16A1-57B2-4974-9594-3ACF821C8302}"/>
              </a:ext>
            </a:extLst>
          </p:cNvPr>
          <p:cNvCxnSpPr>
            <a:cxnSpLocks/>
          </p:cNvCxnSpPr>
          <p:nvPr/>
        </p:nvCxnSpPr>
        <p:spPr>
          <a:xfrm flipV="1">
            <a:off x="11342370" y="2905780"/>
            <a:ext cx="435811" cy="319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CB0B729-FADC-491B-AF3E-55F59505790A}"/>
              </a:ext>
            </a:extLst>
          </p:cNvPr>
          <p:cNvCxnSpPr>
            <a:cxnSpLocks/>
          </p:cNvCxnSpPr>
          <p:nvPr/>
        </p:nvCxnSpPr>
        <p:spPr>
          <a:xfrm>
            <a:off x="8114886" y="954379"/>
            <a:ext cx="3530379" cy="20364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B150567-8D18-4F34-99DC-442774C12809}"/>
                  </a:ext>
                </a:extLst>
              </p:cNvPr>
              <p:cNvSpPr txBox="1"/>
              <p:nvPr/>
            </p:nvSpPr>
            <p:spPr>
              <a:xfrm>
                <a:off x="9721522" y="1641260"/>
                <a:ext cx="4572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d</m:t>
                      </m:r>
                    </m:oMath>
                  </m:oMathPara>
                </a14:m>
                <a:endParaRPr lang="zh-CN" altLang="en-US" dirty="0"/>
              </a:p>
            </p:txBody>
          </p:sp>
        </mc:Choice>
        <mc:Fallback xmlns="">
          <p:sp>
            <p:nvSpPr>
              <p:cNvPr id="37" name="文本框 36">
                <a:extLst>
                  <a:ext uri="{FF2B5EF4-FFF2-40B4-BE49-F238E27FC236}">
                    <a16:creationId xmlns:a16="http://schemas.microsoft.com/office/drawing/2014/main" id="{5B150567-8D18-4F34-99DC-442774C12809}"/>
                  </a:ext>
                </a:extLst>
              </p:cNvPr>
              <p:cNvSpPr txBox="1">
                <a:spLocks noRot="1" noChangeAspect="1" noMove="1" noResize="1" noEditPoints="1" noAdjustHandles="1" noChangeArrowheads="1" noChangeShapeType="1" noTextEdit="1"/>
              </p:cNvSpPr>
              <p:nvPr/>
            </p:nvSpPr>
            <p:spPr>
              <a:xfrm>
                <a:off x="9721522" y="1641260"/>
                <a:ext cx="457200" cy="371064"/>
              </a:xfrm>
              <a:prstGeom prst="rect">
                <a:avLst/>
              </a:prstGeom>
              <a:blipFill>
                <a:blip r:embed="rId8"/>
                <a:stretch>
                  <a:fillRect/>
                </a:stretch>
              </a:blipFill>
            </p:spPr>
            <p:txBody>
              <a:bodyPr/>
              <a:lstStyle/>
              <a:p>
                <a:r>
                  <a:rPr lang="zh-CN" altLang="en-US">
                    <a:noFill/>
                  </a:rPr>
                  <a:t> </a:t>
                </a:r>
              </a:p>
            </p:txBody>
          </p:sp>
        </mc:Fallback>
      </mc:AlternateContent>
      <p:sp>
        <p:nvSpPr>
          <p:cNvPr id="38" name="标题 1">
            <a:extLst>
              <a:ext uri="{FF2B5EF4-FFF2-40B4-BE49-F238E27FC236}">
                <a16:creationId xmlns:a16="http://schemas.microsoft.com/office/drawing/2014/main" id="{AEE47B9E-9747-474A-99D1-731424C949DA}"/>
              </a:ext>
            </a:extLst>
          </p:cNvPr>
          <p:cNvSpPr>
            <a:spLocks noGrp="1"/>
          </p:cNvSpPr>
          <p:nvPr>
            <p:ph type="title"/>
          </p:nvPr>
        </p:nvSpPr>
        <p:spPr>
          <a:xfrm>
            <a:off x="838200" y="365125"/>
            <a:ext cx="10515600" cy="1325563"/>
          </a:xfrm>
        </p:spPr>
        <p:txBody>
          <a:bodyPr/>
          <a:lstStyle/>
          <a:p>
            <a:r>
              <a:rPr lang="zh-CN" altLang="en-US" dirty="0"/>
              <a:t>二、方案设计</a:t>
            </a:r>
          </a:p>
        </p:txBody>
      </p:sp>
      <p:sp>
        <p:nvSpPr>
          <p:cNvPr id="2" name="弧形 1">
            <a:extLst>
              <a:ext uri="{FF2B5EF4-FFF2-40B4-BE49-F238E27FC236}">
                <a16:creationId xmlns:a16="http://schemas.microsoft.com/office/drawing/2014/main" id="{2C6302E5-9EAF-4935-8B7A-15A3D7ADBC47}"/>
              </a:ext>
            </a:extLst>
          </p:cNvPr>
          <p:cNvSpPr/>
          <p:nvPr/>
        </p:nvSpPr>
        <p:spPr>
          <a:xfrm rot="18000000" flipH="1">
            <a:off x="11082705" y="3110765"/>
            <a:ext cx="237335" cy="2258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249A32D-FF31-4026-B9F9-612DECB86A79}"/>
                  </a:ext>
                </a:extLst>
              </p:cNvPr>
              <p:cNvSpPr txBox="1"/>
              <p:nvPr/>
            </p:nvSpPr>
            <p:spPr>
              <a:xfrm>
                <a:off x="10787496" y="3053689"/>
                <a:ext cx="363855"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𝛼</m:t>
                      </m:r>
                    </m:oMath>
                  </m:oMathPara>
                </a14:m>
                <a:endParaRPr lang="zh-CN" altLang="en-US" dirty="0"/>
              </a:p>
            </p:txBody>
          </p:sp>
        </mc:Choice>
        <mc:Fallback xmlns="">
          <p:sp>
            <p:nvSpPr>
              <p:cNvPr id="5" name="文本框 4">
                <a:extLst>
                  <a:ext uri="{FF2B5EF4-FFF2-40B4-BE49-F238E27FC236}">
                    <a16:creationId xmlns:a16="http://schemas.microsoft.com/office/drawing/2014/main" id="{3249A32D-FF31-4026-B9F9-612DECB86A79}"/>
                  </a:ext>
                </a:extLst>
              </p:cNvPr>
              <p:cNvSpPr txBox="1">
                <a:spLocks noRot="1" noChangeAspect="1" noMove="1" noResize="1" noEditPoints="1" noAdjustHandles="1" noChangeArrowheads="1" noChangeShapeType="1" noTextEdit="1"/>
              </p:cNvSpPr>
              <p:nvPr/>
            </p:nvSpPr>
            <p:spPr>
              <a:xfrm>
                <a:off x="10787496" y="3053689"/>
                <a:ext cx="363855" cy="37106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6866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电晕放电驱动马达">
            <a:hlinkClick r:id="" action="ppaction://media"/>
            <a:extLst>
              <a:ext uri="{FF2B5EF4-FFF2-40B4-BE49-F238E27FC236}">
                <a16:creationId xmlns:a16="http://schemas.microsoft.com/office/drawing/2014/main" id="{996B98E9-CCE4-4E51-BDA0-D511AE1F06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413591" y="1646238"/>
            <a:ext cx="5364820" cy="4710112"/>
          </a:xfrm>
        </p:spPr>
      </p:pic>
      <p:sp>
        <p:nvSpPr>
          <p:cNvPr id="4" name="灯片编号占位符 3">
            <a:extLst>
              <a:ext uri="{FF2B5EF4-FFF2-40B4-BE49-F238E27FC236}">
                <a16:creationId xmlns:a16="http://schemas.microsoft.com/office/drawing/2014/main" id="{19A6C6BF-8987-4AE2-A2CE-634A76CAFD9D}"/>
              </a:ext>
            </a:extLst>
          </p:cNvPr>
          <p:cNvSpPr>
            <a:spLocks noGrp="1"/>
          </p:cNvSpPr>
          <p:nvPr>
            <p:ph type="sldNum" sz="quarter" idx="12"/>
          </p:nvPr>
        </p:nvSpPr>
        <p:spPr/>
        <p:txBody>
          <a:bodyPr/>
          <a:lstStyle/>
          <a:p>
            <a:fld id="{CEDF435E-B3EF-42D1-AF76-0DD2579A66A6}" type="slidenum">
              <a:rPr lang="zh-CN" altLang="en-US" smtClean="0"/>
              <a:pPr/>
              <a:t>13</a:t>
            </a:fld>
            <a:endParaRPr lang="zh-CN" altLang="en-US" dirty="0"/>
          </a:p>
        </p:txBody>
      </p:sp>
      <p:sp>
        <p:nvSpPr>
          <p:cNvPr id="6" name="标题 1">
            <a:extLst>
              <a:ext uri="{FF2B5EF4-FFF2-40B4-BE49-F238E27FC236}">
                <a16:creationId xmlns:a16="http://schemas.microsoft.com/office/drawing/2014/main" id="{15AE8925-A0BF-413C-8594-33FC29929BBD}"/>
              </a:ext>
            </a:extLst>
          </p:cNvPr>
          <p:cNvSpPr>
            <a:spLocks noGrp="1"/>
          </p:cNvSpPr>
          <p:nvPr>
            <p:ph type="title"/>
          </p:nvPr>
        </p:nvSpPr>
        <p:spPr>
          <a:xfrm>
            <a:off x="838200" y="365125"/>
            <a:ext cx="10515600" cy="1325563"/>
          </a:xfrm>
        </p:spPr>
        <p:txBody>
          <a:bodyPr/>
          <a:lstStyle/>
          <a:p>
            <a:r>
              <a:rPr lang="zh-CN" altLang="en-US" dirty="0"/>
              <a:t>二、方案设计</a:t>
            </a:r>
          </a:p>
        </p:txBody>
      </p:sp>
    </p:spTree>
    <p:extLst>
      <p:ext uri="{BB962C8B-B14F-4D97-AF65-F5344CB8AC3E}">
        <p14:creationId xmlns:p14="http://schemas.microsoft.com/office/powerpoint/2010/main" val="2011583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18ACA09-E696-4A1B-A67D-C5DF8D9B9183}"/>
              </a:ext>
            </a:extLst>
          </p:cNvPr>
          <p:cNvSpPr>
            <a:spLocks noGrp="1"/>
          </p:cNvSpPr>
          <p:nvPr>
            <p:ph type="sldNum" sz="quarter" idx="12"/>
          </p:nvPr>
        </p:nvSpPr>
        <p:spPr/>
        <p:txBody>
          <a:bodyPr/>
          <a:lstStyle/>
          <a:p>
            <a:fld id="{CEDF435E-B3EF-42D1-AF76-0DD2579A66A6}" type="slidenum">
              <a:rPr lang="zh-CN" altLang="en-US" smtClean="0"/>
              <a:pPr/>
              <a:t>14</a:t>
            </a:fld>
            <a:endParaRPr lang="zh-CN" altLang="en-US" dirty="0"/>
          </a:p>
        </p:txBody>
      </p:sp>
      <p:pic>
        <p:nvPicPr>
          <p:cNvPr id="11" name="图片 10">
            <a:extLst>
              <a:ext uri="{FF2B5EF4-FFF2-40B4-BE49-F238E27FC236}">
                <a16:creationId xmlns:a16="http://schemas.microsoft.com/office/drawing/2014/main" id="{D6B94319-6E15-485A-B819-798FC068B27A}"/>
              </a:ext>
            </a:extLst>
          </p:cNvPr>
          <p:cNvPicPr>
            <a:picLocks noChangeAspect="1"/>
          </p:cNvPicPr>
          <p:nvPr/>
        </p:nvPicPr>
        <p:blipFill>
          <a:blip r:embed="rId3"/>
          <a:stretch>
            <a:fillRect/>
          </a:stretch>
        </p:blipFill>
        <p:spPr>
          <a:xfrm>
            <a:off x="6331187" y="1253401"/>
            <a:ext cx="5239474" cy="5239474"/>
          </a:xfrm>
          <a:prstGeom prst="rect">
            <a:avLst/>
          </a:prstGeom>
        </p:spPr>
      </p:pic>
      <p:cxnSp>
        <p:nvCxnSpPr>
          <p:cNvPr id="5" name="直接连接符 4">
            <a:extLst>
              <a:ext uri="{FF2B5EF4-FFF2-40B4-BE49-F238E27FC236}">
                <a16:creationId xmlns:a16="http://schemas.microsoft.com/office/drawing/2014/main" id="{CF856EAF-FC1D-4572-9A46-6819CDDAADDD}"/>
              </a:ext>
            </a:extLst>
          </p:cNvPr>
          <p:cNvCxnSpPr/>
          <p:nvPr/>
        </p:nvCxnSpPr>
        <p:spPr>
          <a:xfrm flipH="1">
            <a:off x="8950924" y="3310359"/>
            <a:ext cx="4321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27894AA-65C7-4E9D-A868-457AED649E32}"/>
              </a:ext>
            </a:extLst>
          </p:cNvPr>
          <p:cNvCxnSpPr/>
          <p:nvPr/>
        </p:nvCxnSpPr>
        <p:spPr>
          <a:xfrm flipH="1">
            <a:off x="8950924" y="4768769"/>
            <a:ext cx="4321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C47C861-7A0A-4E98-8DF8-ADF8764FAF21}"/>
              </a:ext>
            </a:extLst>
          </p:cNvPr>
          <p:cNvCxnSpPr/>
          <p:nvPr/>
        </p:nvCxnSpPr>
        <p:spPr>
          <a:xfrm>
            <a:off x="9166985" y="3310359"/>
            <a:ext cx="0" cy="144683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4427CE9-2950-4CBA-BD4D-CC2518882542}"/>
              </a:ext>
            </a:extLst>
          </p:cNvPr>
          <p:cNvSpPr txBox="1"/>
          <p:nvPr/>
        </p:nvSpPr>
        <p:spPr>
          <a:xfrm>
            <a:off x="8683367" y="3873138"/>
            <a:ext cx="375587" cy="584775"/>
          </a:xfrm>
          <a:prstGeom prst="rect">
            <a:avLst/>
          </a:prstGeom>
          <a:solidFill>
            <a:schemeClr val="bg1"/>
          </a:solidFill>
        </p:spPr>
        <p:txBody>
          <a:bodyPr wrap="square" rtlCol="0">
            <a:spAutoFit/>
          </a:bodyPr>
          <a:lstStyle/>
          <a:p>
            <a:r>
              <a:rPr lang="en-US" altLang="zh-CN" sz="3200" dirty="0"/>
              <a:t>h</a:t>
            </a:r>
            <a:endParaRPr lang="zh-CN" altLang="en-US" dirty="0"/>
          </a:p>
        </p:txBody>
      </p:sp>
      <p:pic>
        <p:nvPicPr>
          <p:cNvPr id="17" name="图片 16">
            <a:extLst>
              <a:ext uri="{FF2B5EF4-FFF2-40B4-BE49-F238E27FC236}">
                <a16:creationId xmlns:a16="http://schemas.microsoft.com/office/drawing/2014/main" id="{AFA600CB-3842-4CB7-BB77-D8D925C901EF}"/>
              </a:ext>
            </a:extLst>
          </p:cNvPr>
          <p:cNvPicPr>
            <a:picLocks noChangeAspect="1"/>
          </p:cNvPicPr>
          <p:nvPr/>
        </p:nvPicPr>
        <p:blipFill rotWithShape="1">
          <a:blip r:embed="rId4"/>
          <a:srcRect t="-1" b="-6"/>
          <a:stretch/>
        </p:blipFill>
        <p:spPr>
          <a:xfrm>
            <a:off x="621658" y="1253401"/>
            <a:ext cx="5239156" cy="5239474"/>
          </a:xfrm>
          <a:prstGeom prst="rect">
            <a:avLst/>
          </a:prstGeom>
        </p:spPr>
      </p:pic>
      <p:sp>
        <p:nvSpPr>
          <p:cNvPr id="16" name="标题 1">
            <a:extLst>
              <a:ext uri="{FF2B5EF4-FFF2-40B4-BE49-F238E27FC236}">
                <a16:creationId xmlns:a16="http://schemas.microsoft.com/office/drawing/2014/main" id="{0A650781-1CA2-41D8-983C-942DE39383B6}"/>
              </a:ext>
            </a:extLst>
          </p:cNvPr>
          <p:cNvSpPr>
            <a:spLocks noGrp="1"/>
          </p:cNvSpPr>
          <p:nvPr>
            <p:ph type="title"/>
          </p:nvPr>
        </p:nvSpPr>
        <p:spPr>
          <a:xfrm>
            <a:off x="838200" y="365125"/>
            <a:ext cx="10515600" cy="1325563"/>
          </a:xfrm>
        </p:spPr>
        <p:txBody>
          <a:bodyPr/>
          <a:lstStyle/>
          <a:p>
            <a:r>
              <a:rPr lang="zh-CN" altLang="en-US" dirty="0"/>
              <a:t>二、方案设计</a:t>
            </a:r>
          </a:p>
        </p:txBody>
      </p:sp>
    </p:spTree>
    <p:extLst>
      <p:ext uri="{BB962C8B-B14F-4D97-AF65-F5344CB8AC3E}">
        <p14:creationId xmlns:p14="http://schemas.microsoft.com/office/powerpoint/2010/main" val="173597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99B6C27-5F67-4703-BD10-47CCD402DF2B}"/>
              </a:ext>
            </a:extLst>
          </p:cNvPr>
          <p:cNvSpPr>
            <a:spLocks noGrp="1"/>
          </p:cNvSpPr>
          <p:nvPr>
            <p:ph type="sldNum" sz="quarter" idx="12"/>
          </p:nvPr>
        </p:nvSpPr>
        <p:spPr/>
        <p:txBody>
          <a:bodyPr/>
          <a:lstStyle/>
          <a:p>
            <a:fld id="{CEDF435E-B3EF-42D1-AF76-0DD2579A66A6}" type="slidenum">
              <a:rPr lang="zh-CN" altLang="en-US" smtClean="0"/>
              <a:pPr/>
              <a:t>15</a:t>
            </a:fld>
            <a:endParaRPr lang="zh-CN" altLang="en-US" dirty="0"/>
          </a:p>
        </p:txBody>
      </p:sp>
      <p:sp>
        <p:nvSpPr>
          <p:cNvPr id="6" name="标题 1">
            <a:extLst>
              <a:ext uri="{FF2B5EF4-FFF2-40B4-BE49-F238E27FC236}">
                <a16:creationId xmlns:a16="http://schemas.microsoft.com/office/drawing/2014/main" id="{63BA12DF-A18A-4430-A733-5E663B125220}"/>
              </a:ext>
            </a:extLst>
          </p:cNvPr>
          <p:cNvSpPr>
            <a:spLocks noGrp="1"/>
          </p:cNvSpPr>
          <p:nvPr>
            <p:ph type="title"/>
          </p:nvPr>
        </p:nvSpPr>
        <p:spPr>
          <a:xfrm>
            <a:off x="838200" y="365125"/>
            <a:ext cx="10515600" cy="1325563"/>
          </a:xfrm>
        </p:spPr>
        <p:txBody>
          <a:bodyPr/>
          <a:lstStyle/>
          <a:p>
            <a:r>
              <a:rPr lang="zh-CN" altLang="en-US" dirty="0"/>
              <a:t>二、方案设计</a:t>
            </a:r>
          </a:p>
        </p:txBody>
      </p:sp>
      <p:pic>
        <p:nvPicPr>
          <p:cNvPr id="5" name="图片 4">
            <a:extLst>
              <a:ext uri="{FF2B5EF4-FFF2-40B4-BE49-F238E27FC236}">
                <a16:creationId xmlns:a16="http://schemas.microsoft.com/office/drawing/2014/main" id="{0A5B5638-A4A3-4AF3-A3D4-6845DEF9E268}"/>
              </a:ext>
            </a:extLst>
          </p:cNvPr>
          <p:cNvPicPr>
            <a:picLocks noChangeAspect="1"/>
          </p:cNvPicPr>
          <p:nvPr/>
        </p:nvPicPr>
        <p:blipFill rotWithShape="1">
          <a:blip r:embed="rId3"/>
          <a:srcRect l="31479" t="23145" r="26604" b="23145"/>
          <a:stretch/>
        </p:blipFill>
        <p:spPr>
          <a:xfrm>
            <a:off x="3861995" y="1269402"/>
            <a:ext cx="5056093" cy="4319196"/>
          </a:xfrm>
          <a:prstGeom prst="rect">
            <a:avLst/>
          </a:prstGeom>
        </p:spPr>
      </p:pic>
    </p:spTree>
    <p:extLst>
      <p:ext uri="{BB962C8B-B14F-4D97-AF65-F5344CB8AC3E}">
        <p14:creationId xmlns:p14="http://schemas.microsoft.com/office/powerpoint/2010/main" val="1906921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3" y="0"/>
            <a:ext cx="1973768"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sp>
        <p:nvSpPr>
          <p:cNvPr id="6" name="灯片编号占位符 5">
            <a:extLst>
              <a:ext uri="{FF2B5EF4-FFF2-40B4-BE49-F238E27FC236}">
                <a16:creationId xmlns:a16="http://schemas.microsoft.com/office/drawing/2014/main" id="{5267FEEC-C035-4DD9-A11A-BE6865730CF4}"/>
              </a:ext>
            </a:extLst>
          </p:cNvPr>
          <p:cNvSpPr>
            <a:spLocks noGrp="1"/>
          </p:cNvSpPr>
          <p:nvPr>
            <p:ph type="sldNum" sz="quarter" idx="4"/>
          </p:nvPr>
        </p:nvSpPr>
        <p:spPr/>
        <p:txBody>
          <a:bodyPr/>
          <a:lstStyle/>
          <a:p>
            <a:fld id="{CEDF435E-B3EF-42D1-AF76-0DD2579A66A6}" type="slidenum">
              <a:rPr lang="zh-CN" altLang="en-US" smtClean="0"/>
              <a:t>16</a:t>
            </a:fld>
            <a:endParaRPr lang="zh-CN" altLang="en-US"/>
          </a:p>
        </p:txBody>
      </p:sp>
      <p:sp>
        <p:nvSpPr>
          <p:cNvPr id="5" name="椭圆 4">
            <a:extLst>
              <a:ext uri="{FF2B5EF4-FFF2-40B4-BE49-F238E27FC236}">
                <a16:creationId xmlns:a16="http://schemas.microsoft.com/office/drawing/2014/main" id="{F3C5AFD4-23CC-4F21-9C77-12FF46D46B4C}"/>
              </a:ext>
            </a:extLst>
          </p:cNvPr>
          <p:cNvSpPr/>
          <p:nvPr/>
        </p:nvSpPr>
        <p:spPr>
          <a:xfrm>
            <a:off x="1694984" y="1527717"/>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FC64C74-AD82-431F-A7DC-D93C5C4C5F14}"/>
              </a:ext>
            </a:extLst>
          </p:cNvPr>
          <p:cNvSpPr txBox="1"/>
          <p:nvPr/>
        </p:nvSpPr>
        <p:spPr>
          <a:xfrm>
            <a:off x="2597669" y="1483331"/>
            <a:ext cx="2888166" cy="646331"/>
          </a:xfrm>
          <a:prstGeom prst="rect">
            <a:avLst/>
          </a:prstGeom>
          <a:noFill/>
        </p:spPr>
        <p:txBody>
          <a:bodyPr wrap="square" rtlCol="0">
            <a:spAutoFit/>
          </a:bodyPr>
          <a:lstStyle/>
          <a:p>
            <a:r>
              <a:rPr lang="zh-CN" altLang="en-US" sz="3600" dirty="0">
                <a:solidFill>
                  <a:schemeClr val="bg2">
                    <a:lumMod val="90000"/>
                  </a:schemeClr>
                </a:solidFill>
              </a:rPr>
              <a:t>题目重述</a:t>
            </a:r>
          </a:p>
        </p:txBody>
      </p:sp>
      <p:sp>
        <p:nvSpPr>
          <p:cNvPr id="10" name="椭圆 9">
            <a:extLst>
              <a:ext uri="{FF2B5EF4-FFF2-40B4-BE49-F238E27FC236}">
                <a16:creationId xmlns:a16="http://schemas.microsoft.com/office/drawing/2014/main" id="{B67EFD69-076D-43C7-832F-ECF86D175A80}"/>
              </a:ext>
            </a:extLst>
          </p:cNvPr>
          <p:cNvSpPr/>
          <p:nvPr/>
        </p:nvSpPr>
        <p:spPr>
          <a:xfrm>
            <a:off x="1694984" y="2642839"/>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5F96FF5-FCC8-4124-994D-238AB3226137}"/>
              </a:ext>
            </a:extLst>
          </p:cNvPr>
          <p:cNvSpPr txBox="1"/>
          <p:nvPr/>
        </p:nvSpPr>
        <p:spPr>
          <a:xfrm>
            <a:off x="2597669" y="2598453"/>
            <a:ext cx="2888166" cy="646331"/>
          </a:xfrm>
          <a:prstGeom prst="rect">
            <a:avLst/>
          </a:prstGeom>
          <a:noFill/>
        </p:spPr>
        <p:txBody>
          <a:bodyPr wrap="square" rtlCol="0">
            <a:spAutoFit/>
          </a:bodyPr>
          <a:lstStyle/>
          <a:p>
            <a:r>
              <a:rPr lang="zh-CN" altLang="en-US" sz="3600" dirty="0">
                <a:solidFill>
                  <a:schemeClr val="bg2">
                    <a:lumMod val="90000"/>
                  </a:schemeClr>
                </a:solidFill>
              </a:rPr>
              <a:t>方案设计</a:t>
            </a:r>
          </a:p>
        </p:txBody>
      </p:sp>
      <p:sp>
        <p:nvSpPr>
          <p:cNvPr id="12" name="椭圆 11">
            <a:extLst>
              <a:ext uri="{FF2B5EF4-FFF2-40B4-BE49-F238E27FC236}">
                <a16:creationId xmlns:a16="http://schemas.microsoft.com/office/drawing/2014/main" id="{8376402C-DAEA-4DB5-86A3-B87E3AFE2ABA}"/>
              </a:ext>
            </a:extLst>
          </p:cNvPr>
          <p:cNvSpPr/>
          <p:nvPr/>
        </p:nvSpPr>
        <p:spPr>
          <a:xfrm>
            <a:off x="1678538" y="3790754"/>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C6D9D2C-6F02-4CF4-A3E3-F75734BC0518}"/>
              </a:ext>
            </a:extLst>
          </p:cNvPr>
          <p:cNvSpPr txBox="1"/>
          <p:nvPr/>
        </p:nvSpPr>
        <p:spPr>
          <a:xfrm>
            <a:off x="2581223" y="3746368"/>
            <a:ext cx="2888166" cy="646331"/>
          </a:xfrm>
          <a:prstGeom prst="rect">
            <a:avLst/>
          </a:prstGeom>
          <a:noFill/>
        </p:spPr>
        <p:txBody>
          <a:bodyPr wrap="square" rtlCol="0">
            <a:spAutoFit/>
          </a:bodyPr>
          <a:lstStyle/>
          <a:p>
            <a:r>
              <a:rPr lang="zh-CN" altLang="en-US" sz="3600" dirty="0"/>
              <a:t>方案优化</a:t>
            </a:r>
          </a:p>
        </p:txBody>
      </p:sp>
      <p:sp>
        <p:nvSpPr>
          <p:cNvPr id="14" name="椭圆 13">
            <a:extLst>
              <a:ext uri="{FF2B5EF4-FFF2-40B4-BE49-F238E27FC236}">
                <a16:creationId xmlns:a16="http://schemas.microsoft.com/office/drawing/2014/main" id="{E48FF983-CFBC-4D5E-8819-E718713F3A80}"/>
              </a:ext>
            </a:extLst>
          </p:cNvPr>
          <p:cNvSpPr/>
          <p:nvPr/>
        </p:nvSpPr>
        <p:spPr>
          <a:xfrm>
            <a:off x="1678538" y="4958660"/>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E71AD45-6A50-40FA-8D8E-2F2847CBE6BD}"/>
              </a:ext>
            </a:extLst>
          </p:cNvPr>
          <p:cNvSpPr txBox="1"/>
          <p:nvPr/>
        </p:nvSpPr>
        <p:spPr>
          <a:xfrm>
            <a:off x="2581223" y="4914274"/>
            <a:ext cx="2888166" cy="646331"/>
          </a:xfrm>
          <a:prstGeom prst="rect">
            <a:avLst/>
          </a:prstGeom>
          <a:noFill/>
        </p:spPr>
        <p:txBody>
          <a:bodyPr wrap="square" rtlCol="0">
            <a:spAutoFit/>
          </a:bodyPr>
          <a:lstStyle/>
          <a:p>
            <a:r>
              <a:rPr lang="zh-CN" altLang="en-US" sz="3600" dirty="0">
                <a:solidFill>
                  <a:schemeClr val="bg2">
                    <a:lumMod val="90000"/>
                  </a:schemeClr>
                </a:solidFill>
              </a:rPr>
              <a:t>最终方案</a:t>
            </a:r>
          </a:p>
        </p:txBody>
      </p:sp>
    </p:spTree>
    <p:extLst>
      <p:ext uri="{BB962C8B-B14F-4D97-AF65-F5344CB8AC3E}">
        <p14:creationId xmlns:p14="http://schemas.microsoft.com/office/powerpoint/2010/main" val="1046914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5147E0B-09D5-43F6-8F6D-E1FADDCEBA83}"/>
              </a:ext>
            </a:extLst>
          </p:cNvPr>
          <p:cNvSpPr>
            <a:spLocks noGrp="1"/>
          </p:cNvSpPr>
          <p:nvPr>
            <p:ph type="sldNum" sz="quarter" idx="12"/>
          </p:nvPr>
        </p:nvSpPr>
        <p:spPr/>
        <p:txBody>
          <a:bodyPr/>
          <a:lstStyle/>
          <a:p>
            <a:fld id="{CEDF435E-B3EF-42D1-AF76-0DD2579A66A6}" type="slidenum">
              <a:rPr lang="zh-CN" altLang="en-US" smtClean="0"/>
              <a:pPr/>
              <a:t>17</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07F2FA4-6FEA-4009-90F4-25BA4C7D630C}"/>
                  </a:ext>
                </a:extLst>
              </p:cNvPr>
              <p:cNvSpPr txBox="1"/>
              <p:nvPr/>
            </p:nvSpPr>
            <p:spPr>
              <a:xfrm>
                <a:off x="3750527" y="3964259"/>
                <a:ext cx="4690946" cy="7554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𝑀</m:t>
                          </m:r>
                        </m:e>
                        <m:sub>
                          <m:r>
                            <a:rPr lang="en-US" altLang="zh-CN" sz="4000" b="0" i="1" smtClean="0">
                              <a:latin typeface="Cambria Math" panose="02040503050406030204" pitchFamily="18" charset="0"/>
                            </a:rPr>
                            <m:t>𝑝</m:t>
                          </m:r>
                        </m:sub>
                      </m:sSub>
                      <m:r>
                        <a:rPr lang="en-US" altLang="zh-CN" sz="4000" b="0" i="1" smtClean="0">
                          <a:latin typeface="Cambria Math" panose="02040503050406030204" pitchFamily="18" charset="0"/>
                        </a:rPr>
                        <m:t>    =    </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𝑀</m:t>
                          </m:r>
                        </m:e>
                        <m:sub>
                          <m:r>
                            <a:rPr lang="en-US" altLang="zh-CN" sz="4000" b="0" i="1" smtClean="0">
                              <a:latin typeface="Cambria Math" panose="02040503050406030204" pitchFamily="18" charset="0"/>
                            </a:rPr>
                            <m:t>𝑟</m:t>
                          </m:r>
                        </m:sub>
                      </m:sSub>
                    </m:oMath>
                  </m:oMathPara>
                </a14:m>
                <a:endParaRPr lang="zh-CN" altLang="en-US" sz="4000" dirty="0"/>
              </a:p>
            </p:txBody>
          </p:sp>
        </mc:Choice>
        <mc:Fallback xmlns="">
          <p:sp>
            <p:nvSpPr>
              <p:cNvPr id="5" name="文本框 4">
                <a:extLst>
                  <a:ext uri="{FF2B5EF4-FFF2-40B4-BE49-F238E27FC236}">
                    <a16:creationId xmlns:a16="http://schemas.microsoft.com/office/drawing/2014/main" id="{D07F2FA4-6FEA-4009-90F4-25BA4C7D630C}"/>
                  </a:ext>
                </a:extLst>
              </p:cNvPr>
              <p:cNvSpPr txBox="1">
                <a:spLocks noRot="1" noChangeAspect="1" noMove="1" noResize="1" noEditPoints="1" noAdjustHandles="1" noChangeArrowheads="1" noChangeShapeType="1" noTextEdit="1"/>
              </p:cNvSpPr>
              <p:nvPr/>
            </p:nvSpPr>
            <p:spPr>
              <a:xfrm>
                <a:off x="3750527" y="3964259"/>
                <a:ext cx="4690946" cy="755463"/>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6CA1FDB-38B7-4572-B86A-A307D18D2908}"/>
              </a:ext>
            </a:extLst>
          </p:cNvPr>
          <p:cNvSpPr txBox="1"/>
          <p:nvPr/>
        </p:nvSpPr>
        <p:spPr>
          <a:xfrm>
            <a:off x="1462669" y="1947889"/>
            <a:ext cx="8106936" cy="1481111"/>
          </a:xfrm>
          <a:prstGeom prst="rect">
            <a:avLst/>
          </a:prstGeom>
          <a:noFill/>
        </p:spPr>
        <p:txBody>
          <a:bodyPr wrap="square" rtlCol="0">
            <a:spAutoFit/>
          </a:bodyPr>
          <a:lstStyle/>
          <a:p>
            <a:pPr>
              <a:lnSpc>
                <a:spcPct val="150000"/>
              </a:lnSpc>
            </a:pPr>
            <a:r>
              <a:rPr lang="zh-CN" altLang="en-US" sz="2800" dirty="0"/>
              <a:t>当达到最高转速时，</a:t>
            </a:r>
            <a:endParaRPr lang="en-US" altLang="zh-CN" sz="2800" dirty="0"/>
          </a:p>
          <a:p>
            <a:pPr>
              <a:lnSpc>
                <a:spcPct val="150000"/>
              </a:lnSpc>
            </a:pPr>
            <a:r>
              <a:rPr lang="en-US" altLang="zh-CN" sz="3600" dirty="0"/>
              <a:t>	</a:t>
            </a:r>
            <a:r>
              <a:rPr lang="zh-CN" altLang="en-US" sz="3600" b="1" dirty="0"/>
              <a:t>电晕放电驱动力矩</a:t>
            </a:r>
            <a:r>
              <a:rPr lang="zh-CN" altLang="en-US" sz="3600" dirty="0"/>
              <a:t> </a:t>
            </a:r>
            <a:r>
              <a:rPr lang="zh-CN" altLang="en-US" sz="2800" dirty="0"/>
              <a:t>与 </a:t>
            </a:r>
            <a:r>
              <a:rPr lang="zh-CN" altLang="en-US" sz="3600" b="1" dirty="0"/>
              <a:t>阻力矩</a:t>
            </a:r>
            <a:r>
              <a:rPr lang="zh-CN" altLang="en-US" sz="3600" dirty="0"/>
              <a:t> </a:t>
            </a:r>
            <a:r>
              <a:rPr lang="zh-CN" altLang="en-US" sz="2800" dirty="0"/>
              <a:t>相平衡</a:t>
            </a:r>
          </a:p>
        </p:txBody>
      </p:sp>
      <p:sp>
        <p:nvSpPr>
          <p:cNvPr id="7" name="矩形 6">
            <a:extLst>
              <a:ext uri="{FF2B5EF4-FFF2-40B4-BE49-F238E27FC236}">
                <a16:creationId xmlns:a16="http://schemas.microsoft.com/office/drawing/2014/main" id="{3A661143-4300-4366-937A-BC93481434B9}"/>
              </a:ext>
            </a:extLst>
          </p:cNvPr>
          <p:cNvSpPr/>
          <p:nvPr/>
        </p:nvSpPr>
        <p:spPr>
          <a:xfrm>
            <a:off x="2443480" y="2763520"/>
            <a:ext cx="3749039" cy="642546"/>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79CF7BC-CFDC-49B7-A9A2-206E1B91B261}"/>
              </a:ext>
            </a:extLst>
          </p:cNvPr>
          <p:cNvSpPr/>
          <p:nvPr/>
        </p:nvSpPr>
        <p:spPr>
          <a:xfrm>
            <a:off x="6648450" y="2763520"/>
            <a:ext cx="1478280" cy="6425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7600AB5-EE62-4E31-BF86-18739B9362B4}"/>
              </a:ext>
            </a:extLst>
          </p:cNvPr>
          <p:cNvSpPr/>
          <p:nvPr/>
        </p:nvSpPr>
        <p:spPr>
          <a:xfrm>
            <a:off x="4533901" y="3977685"/>
            <a:ext cx="876300" cy="755462"/>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3B2E7FA-C014-4B32-A4B4-5E456185130A}"/>
              </a:ext>
            </a:extLst>
          </p:cNvPr>
          <p:cNvSpPr/>
          <p:nvPr/>
        </p:nvSpPr>
        <p:spPr>
          <a:xfrm>
            <a:off x="6781801" y="3977684"/>
            <a:ext cx="800099" cy="7554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a:extLst>
              <a:ext uri="{FF2B5EF4-FFF2-40B4-BE49-F238E27FC236}">
                <a16:creationId xmlns:a16="http://schemas.microsoft.com/office/drawing/2014/main" id="{BECECCA6-7E3C-4340-9FC9-1B9C6DCBE099}"/>
              </a:ext>
            </a:extLst>
          </p:cNvPr>
          <p:cNvSpPr>
            <a:spLocks noGrp="1"/>
          </p:cNvSpPr>
          <p:nvPr>
            <p:ph type="title"/>
          </p:nvPr>
        </p:nvSpPr>
        <p:spPr>
          <a:xfrm>
            <a:off x="838200" y="365125"/>
            <a:ext cx="10515600" cy="1325563"/>
          </a:xfrm>
        </p:spPr>
        <p:txBody>
          <a:bodyPr/>
          <a:lstStyle/>
          <a:p>
            <a:r>
              <a:rPr lang="zh-CN" altLang="en-US" dirty="0"/>
              <a:t>二、方案优化</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C26BB4B-1B29-47D4-A9AD-73E275E59574}"/>
                  </a:ext>
                </a:extLst>
              </p:cNvPr>
              <p:cNvSpPr txBox="1"/>
              <p:nvPr/>
            </p:nvSpPr>
            <p:spPr>
              <a:xfrm>
                <a:off x="10439400" y="4167613"/>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2" name="文本框 1">
                <a:extLst>
                  <a:ext uri="{FF2B5EF4-FFF2-40B4-BE49-F238E27FC236}">
                    <a16:creationId xmlns:a16="http://schemas.microsoft.com/office/drawing/2014/main" id="{AC26BB4B-1B29-47D4-A9AD-73E275E59574}"/>
                  </a:ext>
                </a:extLst>
              </p:cNvPr>
              <p:cNvSpPr txBox="1">
                <a:spLocks noRot="1" noChangeAspect="1" noMove="1" noResize="1" noEditPoints="1" noAdjustHandles="1" noChangeArrowheads="1" noChangeShapeType="1" noTextEdit="1"/>
              </p:cNvSpPr>
              <p:nvPr/>
            </p:nvSpPr>
            <p:spPr>
              <a:xfrm>
                <a:off x="10439400" y="4167613"/>
                <a:ext cx="914400" cy="461665"/>
              </a:xfrm>
              <a:prstGeom prst="rect">
                <a:avLst/>
              </a:prstGeom>
              <a:blipFill>
                <a:blip r:embed="rId4"/>
                <a:stretch>
                  <a:fillRect b="-18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0580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5147E0B-09D5-43F6-8F6D-E1FADDCEBA83}"/>
              </a:ext>
            </a:extLst>
          </p:cNvPr>
          <p:cNvSpPr>
            <a:spLocks noGrp="1"/>
          </p:cNvSpPr>
          <p:nvPr>
            <p:ph type="sldNum" sz="quarter" idx="12"/>
          </p:nvPr>
        </p:nvSpPr>
        <p:spPr/>
        <p:txBody>
          <a:bodyPr/>
          <a:lstStyle/>
          <a:p>
            <a:fld id="{CEDF435E-B3EF-42D1-AF76-0DD2579A66A6}" type="slidenum">
              <a:rPr lang="zh-CN" altLang="en-US" smtClean="0"/>
              <a:pPr/>
              <a:t>18</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07F2FA4-6FEA-4009-90F4-25BA4C7D630C}"/>
                  </a:ext>
                </a:extLst>
              </p:cNvPr>
              <p:cNvSpPr txBox="1"/>
              <p:nvPr/>
            </p:nvSpPr>
            <p:spPr>
              <a:xfrm>
                <a:off x="3750527" y="3964259"/>
                <a:ext cx="4690946" cy="7554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𝑀</m:t>
                          </m:r>
                        </m:e>
                        <m:sub>
                          <m:r>
                            <a:rPr lang="en-US" altLang="zh-CN" sz="4000" b="0" i="1" smtClean="0">
                              <a:latin typeface="Cambria Math" panose="02040503050406030204" pitchFamily="18" charset="0"/>
                            </a:rPr>
                            <m:t>𝑝</m:t>
                          </m:r>
                        </m:sub>
                      </m:sSub>
                      <m:r>
                        <a:rPr lang="en-US" altLang="zh-CN" sz="4000" b="0" i="1" smtClean="0">
                          <a:latin typeface="Cambria Math" panose="02040503050406030204" pitchFamily="18" charset="0"/>
                        </a:rPr>
                        <m:t>    </m:t>
                      </m:r>
                      <m:r>
                        <a:rPr lang="en-US" altLang="zh-CN" sz="4000" b="0" i="1" smtClean="0">
                          <a:solidFill>
                            <a:schemeClr val="bg2">
                              <a:lumMod val="90000"/>
                            </a:schemeClr>
                          </a:solidFill>
                          <a:latin typeface="Cambria Math" panose="02040503050406030204" pitchFamily="18" charset="0"/>
                        </a:rPr>
                        <m:t>=    </m:t>
                      </m:r>
                      <m:sSub>
                        <m:sSubPr>
                          <m:ctrlPr>
                            <a:rPr lang="en-US" altLang="zh-CN" sz="4000" b="0" i="1" smtClean="0">
                              <a:solidFill>
                                <a:schemeClr val="bg2">
                                  <a:lumMod val="90000"/>
                                </a:schemeClr>
                              </a:solidFill>
                              <a:latin typeface="Cambria Math" panose="02040503050406030204" pitchFamily="18" charset="0"/>
                            </a:rPr>
                          </m:ctrlPr>
                        </m:sSubPr>
                        <m:e>
                          <m:r>
                            <a:rPr lang="en-US" altLang="zh-CN" sz="4000" b="0" i="1" smtClean="0">
                              <a:solidFill>
                                <a:schemeClr val="bg2">
                                  <a:lumMod val="90000"/>
                                </a:schemeClr>
                              </a:solidFill>
                              <a:latin typeface="Cambria Math" panose="02040503050406030204" pitchFamily="18" charset="0"/>
                            </a:rPr>
                            <m:t>𝑀</m:t>
                          </m:r>
                        </m:e>
                        <m:sub>
                          <m:r>
                            <a:rPr lang="en-US" altLang="zh-CN" sz="4000" b="0" i="1" smtClean="0">
                              <a:solidFill>
                                <a:schemeClr val="bg2">
                                  <a:lumMod val="90000"/>
                                </a:schemeClr>
                              </a:solidFill>
                              <a:latin typeface="Cambria Math" panose="02040503050406030204" pitchFamily="18" charset="0"/>
                            </a:rPr>
                            <m:t>𝑟</m:t>
                          </m:r>
                        </m:sub>
                      </m:sSub>
                    </m:oMath>
                  </m:oMathPara>
                </a14:m>
                <a:endParaRPr lang="zh-CN" altLang="en-US" sz="4000" dirty="0"/>
              </a:p>
            </p:txBody>
          </p:sp>
        </mc:Choice>
        <mc:Fallback xmlns="">
          <p:sp>
            <p:nvSpPr>
              <p:cNvPr id="5" name="文本框 4">
                <a:extLst>
                  <a:ext uri="{FF2B5EF4-FFF2-40B4-BE49-F238E27FC236}">
                    <a16:creationId xmlns:a16="http://schemas.microsoft.com/office/drawing/2014/main" id="{D07F2FA4-6FEA-4009-90F4-25BA4C7D630C}"/>
                  </a:ext>
                </a:extLst>
              </p:cNvPr>
              <p:cNvSpPr txBox="1">
                <a:spLocks noRot="1" noChangeAspect="1" noMove="1" noResize="1" noEditPoints="1" noAdjustHandles="1" noChangeArrowheads="1" noChangeShapeType="1" noTextEdit="1"/>
              </p:cNvSpPr>
              <p:nvPr/>
            </p:nvSpPr>
            <p:spPr>
              <a:xfrm>
                <a:off x="3750527" y="3964259"/>
                <a:ext cx="4690946" cy="755463"/>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6CA1FDB-38B7-4572-B86A-A307D18D2908}"/>
              </a:ext>
            </a:extLst>
          </p:cNvPr>
          <p:cNvSpPr txBox="1"/>
          <p:nvPr/>
        </p:nvSpPr>
        <p:spPr>
          <a:xfrm>
            <a:off x="1462669" y="1947889"/>
            <a:ext cx="8106936" cy="1481111"/>
          </a:xfrm>
          <a:prstGeom prst="rect">
            <a:avLst/>
          </a:prstGeom>
          <a:noFill/>
        </p:spPr>
        <p:txBody>
          <a:bodyPr wrap="square" rtlCol="0">
            <a:spAutoFit/>
          </a:bodyPr>
          <a:lstStyle/>
          <a:p>
            <a:pPr>
              <a:lnSpc>
                <a:spcPct val="150000"/>
              </a:lnSpc>
            </a:pPr>
            <a:r>
              <a:rPr lang="zh-CN" altLang="en-US" sz="2800" dirty="0">
                <a:solidFill>
                  <a:schemeClr val="bg2">
                    <a:lumMod val="90000"/>
                  </a:schemeClr>
                </a:solidFill>
              </a:rPr>
              <a:t>当达到最高转速时，</a:t>
            </a:r>
            <a:endParaRPr lang="en-US" altLang="zh-CN" sz="2800" dirty="0">
              <a:solidFill>
                <a:schemeClr val="bg2">
                  <a:lumMod val="90000"/>
                </a:schemeClr>
              </a:solidFill>
            </a:endParaRPr>
          </a:p>
          <a:p>
            <a:pPr>
              <a:lnSpc>
                <a:spcPct val="150000"/>
              </a:lnSpc>
            </a:pPr>
            <a:r>
              <a:rPr lang="en-US" altLang="zh-CN" sz="3600" dirty="0"/>
              <a:t>	</a:t>
            </a:r>
            <a:r>
              <a:rPr lang="zh-CN" altLang="en-US" sz="3600" b="1" dirty="0"/>
              <a:t>电晕放电驱动力矩</a:t>
            </a:r>
            <a:r>
              <a:rPr lang="zh-CN" altLang="en-US" sz="3600" dirty="0"/>
              <a:t> </a:t>
            </a:r>
            <a:r>
              <a:rPr lang="zh-CN" altLang="en-US" sz="2800" dirty="0">
                <a:solidFill>
                  <a:schemeClr val="bg2">
                    <a:lumMod val="90000"/>
                  </a:schemeClr>
                </a:solidFill>
              </a:rPr>
              <a:t>与 </a:t>
            </a:r>
            <a:r>
              <a:rPr lang="zh-CN" altLang="en-US" sz="3600" b="1" dirty="0">
                <a:solidFill>
                  <a:schemeClr val="bg2">
                    <a:lumMod val="90000"/>
                  </a:schemeClr>
                </a:solidFill>
              </a:rPr>
              <a:t>阻力矩</a:t>
            </a:r>
            <a:r>
              <a:rPr lang="zh-CN" altLang="en-US" sz="3600" dirty="0">
                <a:solidFill>
                  <a:schemeClr val="bg2">
                    <a:lumMod val="90000"/>
                  </a:schemeClr>
                </a:solidFill>
              </a:rPr>
              <a:t> </a:t>
            </a:r>
            <a:r>
              <a:rPr lang="zh-CN" altLang="en-US" sz="2800" dirty="0">
                <a:solidFill>
                  <a:schemeClr val="bg2">
                    <a:lumMod val="90000"/>
                  </a:schemeClr>
                </a:solidFill>
              </a:rPr>
              <a:t>相平衡</a:t>
            </a:r>
          </a:p>
        </p:txBody>
      </p:sp>
      <p:sp>
        <p:nvSpPr>
          <p:cNvPr id="7" name="矩形 6">
            <a:extLst>
              <a:ext uri="{FF2B5EF4-FFF2-40B4-BE49-F238E27FC236}">
                <a16:creationId xmlns:a16="http://schemas.microsoft.com/office/drawing/2014/main" id="{3A661143-4300-4366-937A-BC93481434B9}"/>
              </a:ext>
            </a:extLst>
          </p:cNvPr>
          <p:cNvSpPr/>
          <p:nvPr/>
        </p:nvSpPr>
        <p:spPr>
          <a:xfrm>
            <a:off x="2443480" y="2763520"/>
            <a:ext cx="3749039" cy="642546"/>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79CF7BC-CFDC-49B7-A9A2-206E1B91B261}"/>
              </a:ext>
            </a:extLst>
          </p:cNvPr>
          <p:cNvSpPr/>
          <p:nvPr/>
        </p:nvSpPr>
        <p:spPr>
          <a:xfrm>
            <a:off x="6648450" y="2763520"/>
            <a:ext cx="1478280" cy="6425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a:extLst>
              <a:ext uri="{FF2B5EF4-FFF2-40B4-BE49-F238E27FC236}">
                <a16:creationId xmlns:a16="http://schemas.microsoft.com/office/drawing/2014/main" id="{BECECCA6-7E3C-4340-9FC9-1B9C6DCBE099}"/>
              </a:ext>
            </a:extLst>
          </p:cNvPr>
          <p:cNvSpPr>
            <a:spLocks noGrp="1"/>
          </p:cNvSpPr>
          <p:nvPr>
            <p:ph type="title"/>
          </p:nvPr>
        </p:nvSpPr>
        <p:spPr>
          <a:xfrm>
            <a:off x="838200" y="365125"/>
            <a:ext cx="10515600" cy="1325563"/>
          </a:xfrm>
        </p:spPr>
        <p:txBody>
          <a:bodyPr/>
          <a:lstStyle/>
          <a:p>
            <a:r>
              <a:rPr lang="zh-CN" altLang="en-US" dirty="0"/>
              <a:t>二、方案优化</a:t>
            </a:r>
          </a:p>
        </p:txBody>
      </p:sp>
      <p:sp>
        <p:nvSpPr>
          <p:cNvPr id="12" name="矩形 11">
            <a:extLst>
              <a:ext uri="{FF2B5EF4-FFF2-40B4-BE49-F238E27FC236}">
                <a16:creationId xmlns:a16="http://schemas.microsoft.com/office/drawing/2014/main" id="{484B85EB-2287-4193-9E16-851E3248C8C1}"/>
              </a:ext>
            </a:extLst>
          </p:cNvPr>
          <p:cNvSpPr/>
          <p:nvPr/>
        </p:nvSpPr>
        <p:spPr>
          <a:xfrm>
            <a:off x="4533901" y="3977685"/>
            <a:ext cx="876300" cy="755462"/>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84B6906-CEE0-482F-976C-34876638A05F}"/>
              </a:ext>
            </a:extLst>
          </p:cNvPr>
          <p:cNvSpPr/>
          <p:nvPr/>
        </p:nvSpPr>
        <p:spPr>
          <a:xfrm>
            <a:off x="6781801" y="3977684"/>
            <a:ext cx="800099" cy="7554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F0698AA-9AC5-429E-B41B-00AADE107289}"/>
                  </a:ext>
                </a:extLst>
              </p:cNvPr>
              <p:cNvSpPr txBox="1"/>
              <p:nvPr/>
            </p:nvSpPr>
            <p:spPr>
              <a:xfrm>
                <a:off x="10439400" y="4167613"/>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4" name="文本框 13">
                <a:extLst>
                  <a:ext uri="{FF2B5EF4-FFF2-40B4-BE49-F238E27FC236}">
                    <a16:creationId xmlns:a16="http://schemas.microsoft.com/office/drawing/2014/main" id="{3F0698AA-9AC5-429E-B41B-00AADE107289}"/>
                  </a:ext>
                </a:extLst>
              </p:cNvPr>
              <p:cNvSpPr txBox="1">
                <a:spLocks noRot="1" noChangeAspect="1" noMove="1" noResize="1" noEditPoints="1" noAdjustHandles="1" noChangeArrowheads="1" noChangeShapeType="1" noTextEdit="1"/>
              </p:cNvSpPr>
              <p:nvPr/>
            </p:nvSpPr>
            <p:spPr>
              <a:xfrm>
                <a:off x="10439400" y="4167613"/>
                <a:ext cx="914400" cy="461665"/>
              </a:xfrm>
              <a:prstGeom prst="rect">
                <a:avLst/>
              </a:prstGeom>
              <a:blipFill>
                <a:blip r:embed="rId4"/>
                <a:stretch>
                  <a:fillRect b="-18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5056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1AA212D3-DEBC-41C0-9BE5-0D5213AE5229}"/>
              </a:ext>
            </a:extLst>
          </p:cNvPr>
          <p:cNvPicPr>
            <a:picLocks noGrp="1" noChangeAspect="1"/>
          </p:cNvPicPr>
          <p:nvPr>
            <p:ph idx="1"/>
          </p:nvPr>
        </p:nvPicPr>
        <p:blipFill>
          <a:blip r:embed="rId3"/>
          <a:stretch>
            <a:fillRect/>
          </a:stretch>
        </p:blipFill>
        <p:spPr>
          <a:xfrm>
            <a:off x="2004060" y="2111534"/>
            <a:ext cx="8183880" cy="3048000"/>
          </a:xfrm>
        </p:spPr>
      </p:pic>
      <p:sp>
        <p:nvSpPr>
          <p:cNvPr id="4" name="灯片编号占位符 3">
            <a:extLst>
              <a:ext uri="{FF2B5EF4-FFF2-40B4-BE49-F238E27FC236}">
                <a16:creationId xmlns:a16="http://schemas.microsoft.com/office/drawing/2014/main" id="{D9D13811-3848-4F19-A13A-A1F232697744}"/>
              </a:ext>
            </a:extLst>
          </p:cNvPr>
          <p:cNvSpPr>
            <a:spLocks noGrp="1"/>
          </p:cNvSpPr>
          <p:nvPr>
            <p:ph type="sldNum" sz="quarter" idx="12"/>
          </p:nvPr>
        </p:nvSpPr>
        <p:spPr/>
        <p:txBody>
          <a:bodyPr/>
          <a:lstStyle/>
          <a:p>
            <a:fld id="{CEDF435E-B3EF-42D1-AF76-0DD2579A66A6}" type="slidenum">
              <a:rPr lang="zh-CN" altLang="en-US" smtClean="0"/>
              <a:pPr/>
              <a:t>19</a:t>
            </a:fld>
            <a:endParaRPr lang="zh-CN" altLang="en-US" dirty="0"/>
          </a:p>
        </p:txBody>
      </p:sp>
      <p:sp>
        <p:nvSpPr>
          <p:cNvPr id="7" name="文本框 6">
            <a:extLst>
              <a:ext uri="{FF2B5EF4-FFF2-40B4-BE49-F238E27FC236}">
                <a16:creationId xmlns:a16="http://schemas.microsoft.com/office/drawing/2014/main" id="{684CA5D4-18D5-4B03-93E7-30CAF63AAF39}"/>
              </a:ext>
            </a:extLst>
          </p:cNvPr>
          <p:cNvSpPr txBox="1"/>
          <p:nvPr/>
        </p:nvSpPr>
        <p:spPr>
          <a:xfrm>
            <a:off x="4876800" y="1280478"/>
            <a:ext cx="2438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2800" dirty="0"/>
              <a:t>铜网（带负电）</a:t>
            </a:r>
          </a:p>
        </p:txBody>
      </p:sp>
      <p:cxnSp>
        <p:nvCxnSpPr>
          <p:cNvPr id="9" name="直接箭头连接符 8">
            <a:extLst>
              <a:ext uri="{FF2B5EF4-FFF2-40B4-BE49-F238E27FC236}">
                <a16:creationId xmlns:a16="http://schemas.microsoft.com/office/drawing/2014/main" id="{5A5D4292-72AA-4C36-8D0A-EC591192B56E}"/>
              </a:ext>
            </a:extLst>
          </p:cNvPr>
          <p:cNvCxnSpPr/>
          <p:nvPr/>
        </p:nvCxnSpPr>
        <p:spPr>
          <a:xfrm flipH="1">
            <a:off x="3616960" y="1808480"/>
            <a:ext cx="2235200" cy="660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C8B73B2-02D2-4580-A97D-C84C49E309CF}"/>
              </a:ext>
            </a:extLst>
          </p:cNvPr>
          <p:cNvCxnSpPr>
            <a:cxnSpLocks/>
          </p:cNvCxnSpPr>
          <p:nvPr/>
        </p:nvCxnSpPr>
        <p:spPr>
          <a:xfrm>
            <a:off x="6339842" y="1803698"/>
            <a:ext cx="2270758" cy="5331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4855408-6965-451A-AD9D-DD0AE6F13E83}"/>
              </a:ext>
            </a:extLst>
          </p:cNvPr>
          <p:cNvSpPr txBox="1"/>
          <p:nvPr/>
        </p:nvSpPr>
        <p:spPr>
          <a:xfrm>
            <a:off x="4531360" y="5431790"/>
            <a:ext cx="312928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2800" dirty="0"/>
              <a:t>转子尖端（带正电）</a:t>
            </a:r>
          </a:p>
        </p:txBody>
      </p:sp>
      <p:cxnSp>
        <p:nvCxnSpPr>
          <p:cNvPr id="14" name="直接箭头连接符 13">
            <a:extLst>
              <a:ext uri="{FF2B5EF4-FFF2-40B4-BE49-F238E27FC236}">
                <a16:creationId xmlns:a16="http://schemas.microsoft.com/office/drawing/2014/main" id="{C84F6259-2147-44ED-8DCB-1DF5DCEF8DB7}"/>
              </a:ext>
            </a:extLst>
          </p:cNvPr>
          <p:cNvCxnSpPr>
            <a:cxnSpLocks/>
          </p:cNvCxnSpPr>
          <p:nvPr/>
        </p:nvCxnSpPr>
        <p:spPr>
          <a:xfrm flipH="1" flipV="1">
            <a:off x="4257040" y="4246880"/>
            <a:ext cx="914400" cy="1184910"/>
          </a:xfrm>
          <a:prstGeom prst="straightConnector1">
            <a:avLst/>
          </a:prstGeom>
          <a:ln w="57150">
            <a:solidFill>
              <a:srgbClr val="5B9BD5">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78B30EC-F0C0-4B7D-9ECF-D6BBAD105DB1}"/>
              </a:ext>
            </a:extLst>
          </p:cNvPr>
          <p:cNvCxnSpPr>
            <a:cxnSpLocks/>
          </p:cNvCxnSpPr>
          <p:nvPr/>
        </p:nvCxnSpPr>
        <p:spPr>
          <a:xfrm flipV="1">
            <a:off x="7066280" y="3695552"/>
            <a:ext cx="863600" cy="17362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标题 1">
            <a:extLst>
              <a:ext uri="{FF2B5EF4-FFF2-40B4-BE49-F238E27FC236}">
                <a16:creationId xmlns:a16="http://schemas.microsoft.com/office/drawing/2014/main" id="{F2317184-C4E2-44B3-BB87-0D239AE27928}"/>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1620077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3" y="0"/>
            <a:ext cx="1973768"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sp>
        <p:nvSpPr>
          <p:cNvPr id="6" name="灯片编号占位符 5">
            <a:extLst>
              <a:ext uri="{FF2B5EF4-FFF2-40B4-BE49-F238E27FC236}">
                <a16:creationId xmlns:a16="http://schemas.microsoft.com/office/drawing/2014/main" id="{5267FEEC-C035-4DD9-A11A-BE6865730CF4}"/>
              </a:ext>
            </a:extLst>
          </p:cNvPr>
          <p:cNvSpPr>
            <a:spLocks noGrp="1"/>
          </p:cNvSpPr>
          <p:nvPr>
            <p:ph type="sldNum" sz="quarter" idx="4"/>
          </p:nvPr>
        </p:nvSpPr>
        <p:spPr/>
        <p:txBody>
          <a:bodyPr/>
          <a:lstStyle/>
          <a:p>
            <a:fld id="{CEDF435E-B3EF-42D1-AF76-0DD2579A66A6}" type="slidenum">
              <a:rPr lang="zh-CN" altLang="en-US" smtClean="0"/>
              <a:t>2</a:t>
            </a:fld>
            <a:endParaRPr lang="zh-CN" altLang="en-US"/>
          </a:p>
        </p:txBody>
      </p:sp>
      <p:sp>
        <p:nvSpPr>
          <p:cNvPr id="5" name="椭圆 4">
            <a:extLst>
              <a:ext uri="{FF2B5EF4-FFF2-40B4-BE49-F238E27FC236}">
                <a16:creationId xmlns:a16="http://schemas.microsoft.com/office/drawing/2014/main" id="{F3C5AFD4-23CC-4F21-9C77-12FF46D46B4C}"/>
              </a:ext>
            </a:extLst>
          </p:cNvPr>
          <p:cNvSpPr/>
          <p:nvPr/>
        </p:nvSpPr>
        <p:spPr>
          <a:xfrm>
            <a:off x="1694984" y="1527717"/>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FC64C74-AD82-431F-A7DC-D93C5C4C5F14}"/>
              </a:ext>
            </a:extLst>
          </p:cNvPr>
          <p:cNvSpPr txBox="1"/>
          <p:nvPr/>
        </p:nvSpPr>
        <p:spPr>
          <a:xfrm>
            <a:off x="2597669" y="1483331"/>
            <a:ext cx="2888166" cy="646331"/>
          </a:xfrm>
          <a:prstGeom prst="rect">
            <a:avLst/>
          </a:prstGeom>
          <a:noFill/>
        </p:spPr>
        <p:txBody>
          <a:bodyPr wrap="square" rtlCol="0">
            <a:spAutoFit/>
          </a:bodyPr>
          <a:lstStyle/>
          <a:p>
            <a:r>
              <a:rPr lang="zh-CN" altLang="en-US" sz="3600" dirty="0"/>
              <a:t>题目重述</a:t>
            </a:r>
          </a:p>
        </p:txBody>
      </p:sp>
      <p:sp>
        <p:nvSpPr>
          <p:cNvPr id="10" name="椭圆 9">
            <a:extLst>
              <a:ext uri="{FF2B5EF4-FFF2-40B4-BE49-F238E27FC236}">
                <a16:creationId xmlns:a16="http://schemas.microsoft.com/office/drawing/2014/main" id="{B67EFD69-076D-43C7-832F-ECF86D175A80}"/>
              </a:ext>
            </a:extLst>
          </p:cNvPr>
          <p:cNvSpPr/>
          <p:nvPr/>
        </p:nvSpPr>
        <p:spPr>
          <a:xfrm>
            <a:off x="1694984" y="2642839"/>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5F96FF5-FCC8-4124-994D-238AB3226137}"/>
              </a:ext>
            </a:extLst>
          </p:cNvPr>
          <p:cNvSpPr txBox="1"/>
          <p:nvPr/>
        </p:nvSpPr>
        <p:spPr>
          <a:xfrm>
            <a:off x="2597669" y="2598453"/>
            <a:ext cx="2888166" cy="646331"/>
          </a:xfrm>
          <a:prstGeom prst="rect">
            <a:avLst/>
          </a:prstGeom>
          <a:noFill/>
        </p:spPr>
        <p:txBody>
          <a:bodyPr wrap="square" rtlCol="0">
            <a:spAutoFit/>
          </a:bodyPr>
          <a:lstStyle/>
          <a:p>
            <a:r>
              <a:rPr lang="zh-CN" altLang="en-US" sz="3600" dirty="0"/>
              <a:t>方案设计</a:t>
            </a:r>
          </a:p>
        </p:txBody>
      </p:sp>
      <p:sp>
        <p:nvSpPr>
          <p:cNvPr id="12" name="椭圆 11">
            <a:extLst>
              <a:ext uri="{FF2B5EF4-FFF2-40B4-BE49-F238E27FC236}">
                <a16:creationId xmlns:a16="http://schemas.microsoft.com/office/drawing/2014/main" id="{8376402C-DAEA-4DB5-86A3-B87E3AFE2ABA}"/>
              </a:ext>
            </a:extLst>
          </p:cNvPr>
          <p:cNvSpPr/>
          <p:nvPr/>
        </p:nvSpPr>
        <p:spPr>
          <a:xfrm>
            <a:off x="1678538" y="3790754"/>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C6D9D2C-6F02-4CF4-A3E3-F75734BC0518}"/>
              </a:ext>
            </a:extLst>
          </p:cNvPr>
          <p:cNvSpPr txBox="1"/>
          <p:nvPr/>
        </p:nvSpPr>
        <p:spPr>
          <a:xfrm>
            <a:off x="2581223" y="3746368"/>
            <a:ext cx="2888166" cy="646331"/>
          </a:xfrm>
          <a:prstGeom prst="rect">
            <a:avLst/>
          </a:prstGeom>
          <a:noFill/>
        </p:spPr>
        <p:txBody>
          <a:bodyPr wrap="square" rtlCol="0">
            <a:spAutoFit/>
          </a:bodyPr>
          <a:lstStyle/>
          <a:p>
            <a:r>
              <a:rPr lang="zh-CN" altLang="en-US" sz="3600" dirty="0"/>
              <a:t>方案优化</a:t>
            </a:r>
          </a:p>
        </p:txBody>
      </p:sp>
      <p:sp>
        <p:nvSpPr>
          <p:cNvPr id="14" name="椭圆 13">
            <a:extLst>
              <a:ext uri="{FF2B5EF4-FFF2-40B4-BE49-F238E27FC236}">
                <a16:creationId xmlns:a16="http://schemas.microsoft.com/office/drawing/2014/main" id="{E48FF983-CFBC-4D5E-8819-E718713F3A80}"/>
              </a:ext>
            </a:extLst>
          </p:cNvPr>
          <p:cNvSpPr/>
          <p:nvPr/>
        </p:nvSpPr>
        <p:spPr>
          <a:xfrm>
            <a:off x="1678538" y="4958660"/>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E71AD45-6A50-40FA-8D8E-2F2847CBE6BD}"/>
              </a:ext>
            </a:extLst>
          </p:cNvPr>
          <p:cNvSpPr txBox="1"/>
          <p:nvPr/>
        </p:nvSpPr>
        <p:spPr>
          <a:xfrm>
            <a:off x="2581223" y="4914274"/>
            <a:ext cx="2888166" cy="646331"/>
          </a:xfrm>
          <a:prstGeom prst="rect">
            <a:avLst/>
          </a:prstGeom>
          <a:noFill/>
        </p:spPr>
        <p:txBody>
          <a:bodyPr wrap="square" rtlCol="0">
            <a:spAutoFit/>
          </a:bodyPr>
          <a:lstStyle/>
          <a:p>
            <a:r>
              <a:rPr lang="zh-CN" altLang="en-US" sz="3600" dirty="0"/>
              <a:t>最终方案</a:t>
            </a:r>
          </a:p>
        </p:txBody>
      </p:sp>
    </p:spTree>
    <p:extLst>
      <p:ext uri="{BB962C8B-B14F-4D97-AF65-F5344CB8AC3E}">
        <p14:creationId xmlns:p14="http://schemas.microsoft.com/office/powerpoint/2010/main" val="112114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FD2E091-950D-45B0-9D8B-3E2B9B0C1349}"/>
              </a:ext>
            </a:extLst>
          </p:cNvPr>
          <p:cNvSpPr>
            <a:spLocks noGrp="1"/>
          </p:cNvSpPr>
          <p:nvPr>
            <p:ph type="sldNum" sz="quarter" idx="12"/>
          </p:nvPr>
        </p:nvSpPr>
        <p:spPr/>
        <p:txBody>
          <a:bodyPr/>
          <a:lstStyle/>
          <a:p>
            <a:fld id="{CEDF435E-B3EF-42D1-AF76-0DD2579A66A6}" type="slidenum">
              <a:rPr lang="zh-CN" altLang="en-US" smtClean="0"/>
              <a:pPr/>
              <a:t>20</a:t>
            </a:fld>
            <a:endParaRPr lang="zh-CN" altLang="en-US" dirty="0"/>
          </a:p>
        </p:txBody>
      </p:sp>
      <p:sp>
        <p:nvSpPr>
          <p:cNvPr id="6" name="文本框 5">
            <a:extLst>
              <a:ext uri="{FF2B5EF4-FFF2-40B4-BE49-F238E27FC236}">
                <a16:creationId xmlns:a16="http://schemas.microsoft.com/office/drawing/2014/main" id="{06B3CC31-88EA-4D0D-A0A9-307183A2F008}"/>
              </a:ext>
            </a:extLst>
          </p:cNvPr>
          <p:cNvSpPr txBox="1"/>
          <p:nvPr/>
        </p:nvSpPr>
        <p:spPr>
          <a:xfrm>
            <a:off x="2032040" y="2747007"/>
            <a:ext cx="1950720" cy="95410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zh-CN" altLang="en-US" sz="2800" dirty="0"/>
              <a:t>转子针尖</a:t>
            </a:r>
            <a:endParaRPr lang="en-US" altLang="zh-CN" sz="2800" dirty="0"/>
          </a:p>
          <a:p>
            <a:pPr algn="ctr"/>
            <a:r>
              <a:rPr lang="zh-CN" altLang="en-US" sz="2800" dirty="0"/>
              <a:t>（带正电）</a:t>
            </a:r>
          </a:p>
        </p:txBody>
      </p:sp>
      <p:sp>
        <p:nvSpPr>
          <p:cNvPr id="7" name="文本框 6">
            <a:extLst>
              <a:ext uri="{FF2B5EF4-FFF2-40B4-BE49-F238E27FC236}">
                <a16:creationId xmlns:a16="http://schemas.microsoft.com/office/drawing/2014/main" id="{1BCE5F55-A1FF-49F2-88F5-3B207A6B1D34}"/>
              </a:ext>
            </a:extLst>
          </p:cNvPr>
          <p:cNvSpPr txBox="1"/>
          <p:nvPr/>
        </p:nvSpPr>
        <p:spPr>
          <a:xfrm>
            <a:off x="8209239" y="2747006"/>
            <a:ext cx="1950720" cy="95410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zh-CN" altLang="en-US" sz="2800" dirty="0"/>
              <a:t>铜网</a:t>
            </a:r>
            <a:endParaRPr lang="en-US" altLang="zh-CN" sz="2800" dirty="0"/>
          </a:p>
          <a:p>
            <a:pPr algn="ctr"/>
            <a:r>
              <a:rPr lang="zh-CN" altLang="en-US" sz="2800" dirty="0"/>
              <a:t>（带负电）</a:t>
            </a:r>
          </a:p>
        </p:txBody>
      </p:sp>
      <p:pic>
        <p:nvPicPr>
          <p:cNvPr id="8" name="内容占位符 7">
            <a:extLst>
              <a:ext uri="{FF2B5EF4-FFF2-40B4-BE49-F238E27FC236}">
                <a16:creationId xmlns:a16="http://schemas.microsoft.com/office/drawing/2014/main" id="{520CF52E-3BF5-449A-8AE7-9CC21078FA2A}"/>
              </a:ext>
            </a:extLst>
          </p:cNvPr>
          <p:cNvPicPr>
            <a:picLocks noGrp="1" noChangeAspect="1"/>
          </p:cNvPicPr>
          <p:nvPr>
            <p:ph idx="1"/>
          </p:nvPr>
        </p:nvPicPr>
        <p:blipFill>
          <a:blip r:embed="rId3"/>
          <a:stretch>
            <a:fillRect/>
          </a:stretch>
        </p:blipFill>
        <p:spPr>
          <a:xfrm>
            <a:off x="3991311" y="1825625"/>
            <a:ext cx="4209378" cy="4351338"/>
          </a:xfrm>
          <a:prstGeom prst="rect">
            <a:avLst/>
          </a:prstGeom>
        </p:spPr>
      </p:pic>
      <p:sp>
        <p:nvSpPr>
          <p:cNvPr id="12" name="标题 1">
            <a:extLst>
              <a:ext uri="{FF2B5EF4-FFF2-40B4-BE49-F238E27FC236}">
                <a16:creationId xmlns:a16="http://schemas.microsoft.com/office/drawing/2014/main" id="{D726CEF6-1BAB-4058-944D-F1736F32B2D7}"/>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172757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E2DC2D1-0DC7-4F81-8C30-961BFB9D44F0}"/>
              </a:ext>
            </a:extLst>
          </p:cNvPr>
          <p:cNvSpPr>
            <a:spLocks noGrp="1"/>
          </p:cNvSpPr>
          <p:nvPr>
            <p:ph type="sldNum" sz="quarter" idx="12"/>
          </p:nvPr>
        </p:nvSpPr>
        <p:spPr/>
        <p:txBody>
          <a:bodyPr/>
          <a:lstStyle/>
          <a:p>
            <a:fld id="{CEDF435E-B3EF-42D1-AF76-0DD2579A66A6}" type="slidenum">
              <a:rPr lang="zh-CN" altLang="en-US" smtClean="0"/>
              <a:pPr/>
              <a:t>21</a:t>
            </a:fld>
            <a:endParaRPr lang="zh-CN" altLang="en-US" dirty="0"/>
          </a:p>
        </p:txBody>
      </p:sp>
      <p:pic>
        <p:nvPicPr>
          <p:cNvPr id="8" name="内容占位符 7">
            <a:extLst>
              <a:ext uri="{FF2B5EF4-FFF2-40B4-BE49-F238E27FC236}">
                <a16:creationId xmlns:a16="http://schemas.microsoft.com/office/drawing/2014/main" id="{23027C65-4B58-4977-98AC-BC8C9E68A0C6}"/>
              </a:ext>
            </a:extLst>
          </p:cNvPr>
          <p:cNvPicPr>
            <a:picLocks noGrp="1" noChangeAspect="1"/>
          </p:cNvPicPr>
          <p:nvPr>
            <p:ph idx="1"/>
          </p:nvPr>
        </p:nvPicPr>
        <p:blipFill>
          <a:blip r:embed="rId3"/>
          <a:stretch>
            <a:fillRect/>
          </a:stretch>
        </p:blipFill>
        <p:spPr>
          <a:xfrm>
            <a:off x="2414366" y="1825625"/>
            <a:ext cx="7363268" cy="4351338"/>
          </a:xfrm>
          <a:prstGeom prst="rect">
            <a:avLst/>
          </a:prstGeom>
        </p:spPr>
      </p:pic>
      <p:sp>
        <p:nvSpPr>
          <p:cNvPr id="7" name="标题 1">
            <a:extLst>
              <a:ext uri="{FF2B5EF4-FFF2-40B4-BE49-F238E27FC236}">
                <a16:creationId xmlns:a16="http://schemas.microsoft.com/office/drawing/2014/main" id="{FEAA4F27-29C3-4205-863B-CC48F84400E8}"/>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3840005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A6B3EBE-A166-49DE-AC57-F2BC1C12F2CF}"/>
              </a:ext>
            </a:extLst>
          </p:cNvPr>
          <p:cNvSpPr>
            <a:spLocks noGrp="1"/>
          </p:cNvSpPr>
          <p:nvPr>
            <p:ph type="sldNum" sz="quarter" idx="12"/>
          </p:nvPr>
        </p:nvSpPr>
        <p:spPr/>
        <p:txBody>
          <a:bodyPr/>
          <a:lstStyle/>
          <a:p>
            <a:fld id="{CEDF435E-B3EF-42D1-AF76-0DD2579A66A6}" type="slidenum">
              <a:rPr lang="zh-CN" altLang="en-US" smtClean="0"/>
              <a:pPr/>
              <a:t>22</a:t>
            </a:fld>
            <a:endParaRPr lang="zh-CN" altLang="en-US" dirty="0"/>
          </a:p>
        </p:txBody>
      </p:sp>
      <p:pic>
        <p:nvPicPr>
          <p:cNvPr id="8" name="内容占位符 7">
            <a:extLst>
              <a:ext uri="{FF2B5EF4-FFF2-40B4-BE49-F238E27FC236}">
                <a16:creationId xmlns:a16="http://schemas.microsoft.com/office/drawing/2014/main" id="{89F49E1E-FD66-4BE0-969D-58D0FCB0A6BA}"/>
              </a:ext>
            </a:extLst>
          </p:cNvPr>
          <p:cNvPicPr>
            <a:picLocks noGrp="1" noChangeAspect="1"/>
          </p:cNvPicPr>
          <p:nvPr>
            <p:ph idx="1"/>
          </p:nvPr>
        </p:nvPicPr>
        <p:blipFill>
          <a:blip r:embed="rId3"/>
          <a:stretch>
            <a:fillRect/>
          </a:stretch>
        </p:blipFill>
        <p:spPr>
          <a:xfrm>
            <a:off x="2428245" y="1825625"/>
            <a:ext cx="7335509" cy="4351338"/>
          </a:xfrm>
          <a:prstGeom prst="rect">
            <a:avLst/>
          </a:prstGeom>
        </p:spPr>
      </p:pic>
      <p:sp>
        <p:nvSpPr>
          <p:cNvPr id="10" name="标题 1">
            <a:extLst>
              <a:ext uri="{FF2B5EF4-FFF2-40B4-BE49-F238E27FC236}">
                <a16:creationId xmlns:a16="http://schemas.microsoft.com/office/drawing/2014/main" id="{66560C55-D5A5-4C35-812C-CB654787D1A2}"/>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3699247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D4BC0A1-6DC6-41D2-9174-8B64CD73D8CC}"/>
              </a:ext>
            </a:extLst>
          </p:cNvPr>
          <p:cNvSpPr>
            <a:spLocks noGrp="1"/>
          </p:cNvSpPr>
          <p:nvPr>
            <p:ph type="sldNum" sz="quarter" idx="12"/>
          </p:nvPr>
        </p:nvSpPr>
        <p:spPr/>
        <p:txBody>
          <a:bodyPr/>
          <a:lstStyle/>
          <a:p>
            <a:fld id="{CEDF435E-B3EF-42D1-AF76-0DD2579A66A6}" type="slidenum">
              <a:rPr lang="zh-CN" altLang="en-US" smtClean="0"/>
              <a:pPr/>
              <a:t>23</a:t>
            </a:fld>
            <a:endParaRPr lang="zh-CN" altLang="en-US" dirty="0"/>
          </a:p>
        </p:txBody>
      </p:sp>
      <p:pic>
        <p:nvPicPr>
          <p:cNvPr id="6" name="图片 5">
            <a:extLst>
              <a:ext uri="{FF2B5EF4-FFF2-40B4-BE49-F238E27FC236}">
                <a16:creationId xmlns:a16="http://schemas.microsoft.com/office/drawing/2014/main" id="{B8963915-585C-4D2F-AF18-D969A543E21E}"/>
              </a:ext>
            </a:extLst>
          </p:cNvPr>
          <p:cNvPicPr>
            <a:picLocks noChangeAspect="1"/>
          </p:cNvPicPr>
          <p:nvPr/>
        </p:nvPicPr>
        <p:blipFill>
          <a:blip r:embed="rId3"/>
          <a:stretch>
            <a:fillRect/>
          </a:stretch>
        </p:blipFill>
        <p:spPr>
          <a:xfrm>
            <a:off x="995512" y="1416468"/>
            <a:ext cx="2245401" cy="4939882"/>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8C2A8FA-7E54-4AA3-9076-07E0BD9835B4}"/>
                  </a:ext>
                </a:extLst>
              </p:cNvPr>
              <p:cNvSpPr txBox="1"/>
              <p:nvPr/>
            </p:nvSpPr>
            <p:spPr>
              <a:xfrm>
                <a:off x="3746810" y="1213415"/>
                <a:ext cx="7606990" cy="5212645"/>
              </a:xfrm>
              <a:prstGeom prst="rect">
                <a:avLst/>
              </a:prstGeom>
              <a:noFill/>
            </p:spPr>
            <p:txBody>
              <a:bodyPr wrap="square" rtlCol="0">
                <a:spAutoFit/>
              </a:bodyPr>
              <a:lstStyle/>
              <a:p>
                <a:r>
                  <a:rPr lang="zh-CN" altLang="en-US" sz="2800" dirty="0">
                    <a:latin typeface="Cambria Math" panose="02040503050406030204" pitchFamily="18" charset="0"/>
                  </a:rPr>
                  <a:t>电势满足拉普拉斯方程</a:t>
                </a:r>
                <a:endParaRPr lang="en-US" altLang="zh-CN" sz="28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m:rPr>
                              <m:sty m:val="p"/>
                            </m:rPr>
                            <a:rPr lang="en-US" altLang="zh-CN" sz="2800" b="0" i="0" smtClean="0">
                              <a:latin typeface="Cambria Math" panose="02040503050406030204" pitchFamily="18" charset="0"/>
                            </a:rPr>
                            <m:t>∇</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𝜑</m:t>
                      </m:r>
                      <m:r>
                        <a:rPr lang="en-US" altLang="zh-CN" sz="2800" b="0" i="1" smtClean="0">
                          <a:latin typeface="Cambria Math" panose="02040503050406030204" pitchFamily="18" charset="0"/>
                        </a:rPr>
                        <m:t>=0</m:t>
                      </m:r>
                    </m:oMath>
                  </m:oMathPara>
                </a14:m>
                <a:endParaRPr lang="en-US" altLang="zh-CN" sz="2800" b="0" i="1" dirty="0">
                  <a:latin typeface="Cambria Math" panose="02040503050406030204" pitchFamily="18" charset="0"/>
                </a:endParaRPr>
              </a:p>
              <a:p>
                <a:r>
                  <a:rPr lang="zh-CN" altLang="en-US" sz="2800" dirty="0">
                    <a:latin typeface="Cambria Math" panose="02040503050406030204" pitchFamily="18" charset="0"/>
                  </a:rPr>
                  <a:t>解为</a:t>
                </a:r>
                <a:endParaRPr lang="en-US" altLang="zh-CN" sz="28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𝜑</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𝜃</m:t>
                          </m:r>
                        </m:e>
                      </m:d>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𝜈</m:t>
                          </m:r>
                        </m:sub>
                        <m:sup/>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𝐴</m:t>
                              </m:r>
                            </m:e>
                            <m:sub>
                              <m:r>
                                <a:rPr lang="en-US" altLang="zh-CN" sz="2800" b="0" i="1" smtClean="0">
                                  <a:latin typeface="Cambria Math" panose="02040503050406030204" pitchFamily="18" charset="0"/>
                                </a:rPr>
                                <m:t>𝜈</m:t>
                              </m:r>
                            </m:sub>
                          </m:sSub>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𝑟</m:t>
                              </m:r>
                            </m:e>
                            <m:sup>
                              <m:r>
                                <a:rPr lang="en-US" altLang="zh-CN" sz="2800" b="0" i="1" smtClean="0">
                                  <a:latin typeface="Cambria Math" panose="02040503050406030204" pitchFamily="18" charset="0"/>
                                </a:rPr>
                                <m:t>𝜈</m:t>
                              </m:r>
                            </m:sup>
                          </m:sSup>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𝜈</m:t>
                              </m:r>
                            </m:sub>
                          </m:sSub>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r>
                                <a:rPr lang="en-US" altLang="zh-CN" sz="2800" b="0" i="1" smtClean="0">
                                  <a:latin typeface="Cambria Math" panose="02040503050406030204" pitchFamily="18" charset="0"/>
                                </a:rPr>
                                <m:t>𝜃</m:t>
                              </m:r>
                            </m:e>
                          </m:func>
                          <m:r>
                            <a:rPr lang="en-US" altLang="zh-CN" sz="2800" b="0" i="1" smtClean="0">
                              <a:latin typeface="Cambria Math" panose="02040503050406030204" pitchFamily="18" charset="0"/>
                            </a:rPr>
                            <m:t>)</m:t>
                          </m:r>
                        </m:e>
                      </m:nary>
                    </m:oMath>
                  </m:oMathPara>
                </a14:m>
                <a:endParaRPr lang="en-US" altLang="zh-CN" sz="2800" b="0" dirty="0"/>
              </a:p>
              <a:p>
                <a:r>
                  <a:rPr lang="zh-CN" altLang="en-US" sz="2800" dirty="0"/>
                  <a:t>取首项并结合边界条件得电势近似解</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𝜑</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𝜃</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𝑟</m:t>
                          </m:r>
                        </m:e>
                        <m:sup>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𝜈</m:t>
                              </m:r>
                            </m:e>
                            <m:sub>
                              <m:r>
                                <a:rPr lang="en-US" altLang="zh-CN" sz="2800" b="0" i="1" smtClean="0">
                                  <a:latin typeface="Cambria Math" panose="02040503050406030204" pitchFamily="18" charset="0"/>
                                </a:rPr>
                                <m:t>1</m:t>
                              </m:r>
                            </m:sub>
                          </m:sSub>
                        </m:sup>
                      </m:sSup>
                      <m:r>
                        <a:rPr lang="en-US" altLang="zh-CN" sz="2800" b="0" i="1" smtClean="0">
                          <a:latin typeface="Cambria Math" panose="02040503050406030204" pitchFamily="18" charset="0"/>
                        </a:rPr>
                        <m:t>[1+2</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𝜈</m:t>
                          </m:r>
                        </m:e>
                        <m:sub>
                          <m:r>
                            <a:rPr lang="en-US" altLang="zh-CN" sz="2800" b="0" i="1" smtClean="0">
                              <a:latin typeface="Cambria Math" panose="02040503050406030204" pitchFamily="18" charset="0"/>
                            </a:rPr>
                            <m:t>1</m:t>
                          </m:r>
                        </m:sub>
                      </m:sSub>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ln</m:t>
                          </m:r>
                        </m:fName>
                        <m:e>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𝜃</m:t>
                                  </m:r>
                                </m:num>
                                <m:den>
                                  <m:r>
                                    <a:rPr lang="en-US" altLang="zh-CN" sz="2800" b="0" i="1" smtClean="0">
                                      <a:latin typeface="Cambria Math" panose="02040503050406030204" pitchFamily="18" charset="0"/>
                                    </a:rPr>
                                    <m:t>2</m:t>
                                  </m:r>
                                </m:den>
                              </m:f>
                            </m:e>
                          </m:func>
                          <m:r>
                            <a:rPr lang="en-US" altLang="zh-CN" sz="2800" b="0" i="1" smtClean="0">
                              <a:latin typeface="Cambria Math" panose="02040503050406030204" pitchFamily="18" charset="0"/>
                            </a:rPr>
                            <m:t>)</m:t>
                          </m:r>
                        </m:e>
                      </m:func>
                      <m:r>
                        <a:rPr lang="en-US" altLang="zh-CN" sz="2800" b="0" i="1" smtClean="0">
                          <a:latin typeface="Cambria Math" panose="02040503050406030204" pitchFamily="18" charset="0"/>
                        </a:rPr>
                        <m:t>]</m:t>
                      </m:r>
                    </m:oMath>
                  </m:oMathPara>
                </a14:m>
                <a:endParaRPr lang="en-US" altLang="zh-CN" sz="2800" dirty="0"/>
              </a:p>
              <a:p>
                <a:r>
                  <a:rPr lang="zh-CN" altLang="en-US" sz="2800" b="0" dirty="0"/>
                  <a:t>其中</a:t>
                </a:r>
                <a:endParaRPr lang="en-US" altLang="zh-CN" sz="2800" b="0" dirty="0"/>
              </a:p>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𝜈</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func>
                            <m:funcPr>
                              <m:ctrlPr>
                                <a:rPr lang="en-US" altLang="zh-CN" sz="2800" b="0" i="1" smtClean="0">
                                  <a:latin typeface="Cambria Math" panose="02040503050406030204" pitchFamily="18" charset="0"/>
                                </a:rPr>
                              </m:ctrlPr>
                            </m:funcPr>
                            <m:fName>
                              <m:r>
                                <m:rPr>
                                  <m:sty m:val="p"/>
                                </m:rPr>
                                <a:rPr lang="en-US" altLang="zh-CN" sz="2800" i="0">
                                  <a:latin typeface="Cambria Math" panose="02040503050406030204" pitchFamily="18" charset="0"/>
                                </a:rPr>
                                <m:t>log</m:t>
                              </m:r>
                            </m:fName>
                            <m:e>
                              <m:d>
                                <m:dPr>
                                  <m:begChr m:val="["/>
                                  <m:endChr m:val="]"/>
                                  <m:ctrlPr>
                                    <a:rPr lang="en-US" altLang="zh-CN" sz="2800" b="0" i="1" smtClean="0">
                                      <a:latin typeface="Cambria Math" panose="02040503050406030204" pitchFamily="18" charset="0"/>
                                    </a:rPr>
                                  </m:ctrlPr>
                                </m:dPr>
                                <m:e>
                                  <m:func>
                                    <m:funcPr>
                                      <m:ctrlPr>
                                        <a:rPr lang="en-US" altLang="zh-CN" sz="2800" b="0" i="1" smtClean="0">
                                          <a:latin typeface="Cambria Math" panose="02040503050406030204" pitchFamily="18" charset="0"/>
                                        </a:rPr>
                                      </m:ctrlPr>
                                    </m:funcPr>
                                    <m:fName>
                                      <m:r>
                                        <m:rPr>
                                          <m:sty m:val="p"/>
                                        </m:rPr>
                                        <a:rPr lang="en-US" altLang="zh-CN" sz="2800" i="0">
                                          <a:latin typeface="Cambria Math" panose="02040503050406030204" pitchFamily="18" charset="0"/>
                                        </a:rPr>
                                        <m:t>sin</m:t>
                                      </m:r>
                                    </m:fName>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𝛼</m:t>
                                          </m:r>
                                        </m:num>
                                        <m:den>
                                          <m:r>
                                            <a:rPr lang="en-US" altLang="zh-CN" sz="2800" b="0" i="1" smtClean="0">
                                              <a:latin typeface="Cambria Math" panose="02040503050406030204" pitchFamily="18" charset="0"/>
                                            </a:rPr>
                                            <m:t>2</m:t>
                                          </m:r>
                                        </m:den>
                                      </m:f>
                                    </m:e>
                                  </m:func>
                                </m:e>
                              </m:d>
                            </m:e>
                          </m:func>
                        </m:den>
                      </m:f>
                    </m:oMath>
                  </m:oMathPara>
                </a14:m>
                <a:endParaRPr lang="en-US" altLang="zh-CN" sz="2800" b="0" dirty="0"/>
              </a:p>
            </p:txBody>
          </p:sp>
        </mc:Choice>
        <mc:Fallback xmlns="">
          <p:sp>
            <p:nvSpPr>
              <p:cNvPr id="7" name="文本框 6">
                <a:extLst>
                  <a:ext uri="{FF2B5EF4-FFF2-40B4-BE49-F238E27FC236}">
                    <a16:creationId xmlns:a16="http://schemas.microsoft.com/office/drawing/2014/main" id="{E8C2A8FA-7E54-4AA3-9076-07E0BD9835B4}"/>
                  </a:ext>
                </a:extLst>
              </p:cNvPr>
              <p:cNvSpPr txBox="1">
                <a:spLocks noRot="1" noChangeAspect="1" noMove="1" noResize="1" noEditPoints="1" noAdjustHandles="1" noChangeArrowheads="1" noChangeShapeType="1" noTextEdit="1"/>
              </p:cNvSpPr>
              <p:nvPr/>
            </p:nvSpPr>
            <p:spPr>
              <a:xfrm>
                <a:off x="3746810" y="1213415"/>
                <a:ext cx="7606990" cy="5212645"/>
              </a:xfrm>
              <a:prstGeom prst="rect">
                <a:avLst/>
              </a:prstGeom>
              <a:blipFill>
                <a:blip r:embed="rId4"/>
                <a:stretch>
                  <a:fillRect l="-1683" t="-1170"/>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0B022C31-3202-4751-AAB8-72635B2CF5F9}"/>
              </a:ext>
            </a:extLst>
          </p:cNvPr>
          <p:cNvSpPr>
            <a:spLocks noGrp="1"/>
          </p:cNvSpPr>
          <p:nvPr>
            <p:ph type="title"/>
          </p:nvPr>
        </p:nvSpPr>
        <p:spPr>
          <a:xfrm>
            <a:off x="838200" y="365125"/>
            <a:ext cx="10515600" cy="1325563"/>
          </a:xfrm>
        </p:spPr>
        <p:txBody>
          <a:bodyPr/>
          <a:lstStyle/>
          <a:p>
            <a:r>
              <a:rPr lang="zh-CN" altLang="en-US" dirty="0"/>
              <a:t>二、方案优化</a:t>
            </a:r>
          </a:p>
        </p:txBody>
      </p:sp>
      <p:sp>
        <p:nvSpPr>
          <p:cNvPr id="2" name="矩形 1">
            <a:extLst>
              <a:ext uri="{FF2B5EF4-FFF2-40B4-BE49-F238E27FC236}">
                <a16:creationId xmlns:a16="http://schemas.microsoft.com/office/drawing/2014/main" id="{5C785169-EFEF-4035-9377-2BBB6C39B372}"/>
              </a:ext>
            </a:extLst>
          </p:cNvPr>
          <p:cNvSpPr/>
          <p:nvPr/>
        </p:nvSpPr>
        <p:spPr>
          <a:xfrm>
            <a:off x="192642" y="6389102"/>
            <a:ext cx="5634876" cy="369332"/>
          </a:xfrm>
          <a:prstGeom prst="rect">
            <a:avLst/>
          </a:prstGeom>
        </p:spPr>
        <p:txBody>
          <a:bodyPr wrap="none">
            <a:spAutoFit/>
          </a:bodyPr>
          <a:lstStyle/>
          <a:p>
            <a:r>
              <a:rPr lang="en-US" altLang="zh-CN" dirty="0">
                <a:ea typeface="宋体" panose="02010600030101010101" pitchFamily="2" charset="-122"/>
              </a:rPr>
              <a:t>[3</a:t>
            </a:r>
            <a:r>
              <a:rPr lang="en-US" altLang="zh-CN" dirty="0">
                <a:latin typeface="+mn-ea"/>
              </a:rPr>
              <a:t>] </a:t>
            </a:r>
            <a:r>
              <a:rPr lang="zh-CN" altLang="en-US" dirty="0">
                <a:latin typeface="+mn-ea"/>
              </a:rPr>
              <a:t>蔡圣善等</a:t>
            </a:r>
            <a:r>
              <a:rPr lang="en-US" altLang="zh-CN" dirty="0">
                <a:latin typeface="+mn-ea"/>
              </a:rPr>
              <a:t>. </a:t>
            </a:r>
            <a:r>
              <a:rPr lang="zh-CN" altLang="en-US" dirty="0">
                <a:latin typeface="+mn-ea"/>
              </a:rPr>
              <a:t>电动力学</a:t>
            </a:r>
            <a:r>
              <a:rPr lang="en-US" altLang="zh-CN" dirty="0">
                <a:latin typeface="+mn-ea"/>
              </a:rPr>
              <a:t>. </a:t>
            </a:r>
            <a:r>
              <a:rPr lang="zh-CN" altLang="en-US" dirty="0">
                <a:latin typeface="+mn-ea"/>
              </a:rPr>
              <a:t>北京：高等教育出版社</a:t>
            </a:r>
            <a:r>
              <a:rPr lang="en-US" altLang="zh-CN" dirty="0">
                <a:latin typeface="+mn-ea"/>
              </a:rPr>
              <a:t>, 2002.</a:t>
            </a:r>
            <a:endParaRPr lang="zh-CN" altLang="en-US" dirty="0">
              <a:latin typeface="+mn-ea"/>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839A862-3A22-4A7C-8595-F1D59259593F}"/>
                  </a:ext>
                </a:extLst>
              </p:cNvPr>
              <p:cNvSpPr txBox="1"/>
              <p:nvPr/>
            </p:nvSpPr>
            <p:spPr>
              <a:xfrm>
                <a:off x="10674740" y="1669172"/>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3" name="文本框 2">
                <a:extLst>
                  <a:ext uri="{FF2B5EF4-FFF2-40B4-BE49-F238E27FC236}">
                    <a16:creationId xmlns:a16="http://schemas.microsoft.com/office/drawing/2014/main" id="{F839A862-3A22-4A7C-8595-F1D59259593F}"/>
                  </a:ext>
                </a:extLst>
              </p:cNvPr>
              <p:cNvSpPr txBox="1">
                <a:spLocks noRot="1" noChangeAspect="1" noMove="1" noResize="1" noEditPoints="1" noAdjustHandles="1" noChangeArrowheads="1" noChangeShapeType="1" noTextEdit="1"/>
              </p:cNvSpPr>
              <p:nvPr/>
            </p:nvSpPr>
            <p:spPr>
              <a:xfrm>
                <a:off x="10674740" y="1669172"/>
                <a:ext cx="914400" cy="461665"/>
              </a:xfrm>
              <a:prstGeom prst="rect">
                <a:avLst/>
              </a:prstGeom>
              <a:blipFill>
                <a:blip r:embed="rId5"/>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D740724-B5C0-4746-94EB-8EFD76BC073E}"/>
                  </a:ext>
                </a:extLst>
              </p:cNvPr>
              <p:cNvSpPr txBox="1"/>
              <p:nvPr/>
            </p:nvSpPr>
            <p:spPr>
              <a:xfrm>
                <a:off x="10674740" y="2763902"/>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10" name="文本框 9">
                <a:extLst>
                  <a:ext uri="{FF2B5EF4-FFF2-40B4-BE49-F238E27FC236}">
                    <a16:creationId xmlns:a16="http://schemas.microsoft.com/office/drawing/2014/main" id="{5D740724-B5C0-4746-94EB-8EFD76BC073E}"/>
                  </a:ext>
                </a:extLst>
              </p:cNvPr>
              <p:cNvSpPr txBox="1">
                <a:spLocks noRot="1" noChangeAspect="1" noMove="1" noResize="1" noEditPoints="1" noAdjustHandles="1" noChangeArrowheads="1" noChangeShapeType="1" noTextEdit="1"/>
              </p:cNvSpPr>
              <p:nvPr/>
            </p:nvSpPr>
            <p:spPr>
              <a:xfrm>
                <a:off x="10674740" y="2763902"/>
                <a:ext cx="914400" cy="461665"/>
              </a:xfrm>
              <a:prstGeom prst="rect">
                <a:avLst/>
              </a:prstGeom>
              <a:blipFill>
                <a:blip r:embed="rId6"/>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4C0C01B-9E40-4A8B-80F4-11228E27A497}"/>
                  </a:ext>
                </a:extLst>
              </p:cNvPr>
              <p:cNvSpPr txBox="1"/>
              <p:nvPr/>
            </p:nvSpPr>
            <p:spPr>
              <a:xfrm>
                <a:off x="10674740" y="4217652"/>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(4)</m:t>
                      </m:r>
                    </m:oMath>
                  </m:oMathPara>
                </a14:m>
                <a:endParaRPr lang="zh-CN" altLang="en-US" sz="2400" dirty="0"/>
              </a:p>
            </p:txBody>
          </p:sp>
        </mc:Choice>
        <mc:Fallback xmlns="">
          <p:sp>
            <p:nvSpPr>
              <p:cNvPr id="11" name="文本框 10">
                <a:extLst>
                  <a:ext uri="{FF2B5EF4-FFF2-40B4-BE49-F238E27FC236}">
                    <a16:creationId xmlns:a16="http://schemas.microsoft.com/office/drawing/2014/main" id="{E4C0C01B-9E40-4A8B-80F4-11228E27A497}"/>
                  </a:ext>
                </a:extLst>
              </p:cNvPr>
              <p:cNvSpPr txBox="1">
                <a:spLocks noRot="1" noChangeAspect="1" noMove="1" noResize="1" noEditPoints="1" noAdjustHandles="1" noChangeArrowheads="1" noChangeShapeType="1" noTextEdit="1"/>
              </p:cNvSpPr>
              <p:nvPr/>
            </p:nvSpPr>
            <p:spPr>
              <a:xfrm>
                <a:off x="10674740" y="4217652"/>
                <a:ext cx="914400" cy="461665"/>
              </a:xfrm>
              <a:prstGeom prst="rect">
                <a:avLst/>
              </a:prstGeom>
              <a:blipFill>
                <a:blip r:embed="rId7"/>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9A214C0-B637-413B-9C50-ACA3D582EFFF}"/>
                  </a:ext>
                </a:extLst>
              </p:cNvPr>
              <p:cNvSpPr txBox="1"/>
              <p:nvPr/>
            </p:nvSpPr>
            <p:spPr>
              <a:xfrm>
                <a:off x="10674740" y="552760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m:t>
                      </m:r>
                    </m:oMath>
                  </m:oMathPara>
                </a14:m>
                <a:endParaRPr lang="zh-CN" altLang="en-US" sz="2400" dirty="0"/>
              </a:p>
            </p:txBody>
          </p:sp>
        </mc:Choice>
        <mc:Fallback xmlns="">
          <p:sp>
            <p:nvSpPr>
              <p:cNvPr id="12" name="文本框 11">
                <a:extLst>
                  <a:ext uri="{FF2B5EF4-FFF2-40B4-BE49-F238E27FC236}">
                    <a16:creationId xmlns:a16="http://schemas.microsoft.com/office/drawing/2014/main" id="{79A214C0-B637-413B-9C50-ACA3D582EFFF}"/>
                  </a:ext>
                </a:extLst>
              </p:cNvPr>
              <p:cNvSpPr txBox="1">
                <a:spLocks noRot="1" noChangeAspect="1" noMove="1" noResize="1" noEditPoints="1" noAdjustHandles="1" noChangeArrowheads="1" noChangeShapeType="1" noTextEdit="1"/>
              </p:cNvSpPr>
              <p:nvPr/>
            </p:nvSpPr>
            <p:spPr>
              <a:xfrm>
                <a:off x="10674740" y="5527607"/>
                <a:ext cx="914400" cy="461665"/>
              </a:xfrm>
              <a:prstGeom prst="rect">
                <a:avLst/>
              </a:prstGeom>
              <a:blipFill>
                <a:blip r:embed="rId8"/>
                <a:stretch>
                  <a:fillRect b="-18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5407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7BBEFBA-8521-43AC-AADC-D26E96B294C3}"/>
              </a:ext>
            </a:extLst>
          </p:cNvPr>
          <p:cNvSpPr>
            <a:spLocks noGrp="1"/>
          </p:cNvSpPr>
          <p:nvPr>
            <p:ph type="sldNum" sz="quarter" idx="12"/>
          </p:nvPr>
        </p:nvSpPr>
        <p:spPr/>
        <p:txBody>
          <a:bodyPr/>
          <a:lstStyle/>
          <a:p>
            <a:fld id="{CEDF435E-B3EF-42D1-AF76-0DD2579A66A6}" type="slidenum">
              <a:rPr lang="zh-CN" altLang="en-US" smtClean="0"/>
              <a:pPr/>
              <a:t>24</a:t>
            </a:fld>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5C94795-3AB5-430F-9234-2CDBA29952FE}"/>
                  </a:ext>
                </a:extLst>
              </p:cNvPr>
              <p:cNvSpPr txBox="1"/>
              <p:nvPr/>
            </p:nvSpPr>
            <p:spPr>
              <a:xfrm>
                <a:off x="1398642" y="5730338"/>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b="0" i="1" smtClean="0">
                        <a:latin typeface="Cambria Math" panose="02040503050406030204" pitchFamily="18" charset="0"/>
                      </a:rPr>
                      <m:t>10°</m:t>
                    </m:r>
                  </m:oMath>
                </a14:m>
                <a:endParaRPr lang="zh-CN" altLang="en-US" sz="2800" dirty="0"/>
              </a:p>
            </p:txBody>
          </p:sp>
        </mc:Choice>
        <mc:Fallback xmlns="">
          <p:sp>
            <p:nvSpPr>
              <p:cNvPr id="11" name="文本框 10">
                <a:extLst>
                  <a:ext uri="{FF2B5EF4-FFF2-40B4-BE49-F238E27FC236}">
                    <a16:creationId xmlns:a16="http://schemas.microsoft.com/office/drawing/2014/main" id="{85C94795-3AB5-430F-9234-2CDBA29952FE}"/>
                  </a:ext>
                </a:extLst>
              </p:cNvPr>
              <p:cNvSpPr txBox="1">
                <a:spLocks noRot="1" noChangeAspect="1" noMove="1" noResize="1" noEditPoints="1" noAdjustHandles="1" noChangeArrowheads="1" noChangeShapeType="1" noTextEdit="1"/>
              </p:cNvSpPr>
              <p:nvPr/>
            </p:nvSpPr>
            <p:spPr>
              <a:xfrm>
                <a:off x="1398642" y="5730338"/>
                <a:ext cx="1423686" cy="523220"/>
              </a:xfrm>
              <a:prstGeom prst="rect">
                <a:avLst/>
              </a:prstGeom>
              <a:blipFill>
                <a:blip r:embed="rId3"/>
                <a:stretch>
                  <a:fillRect l="-8547"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FC3B5F8-8423-48D8-B552-70243D4F988F}"/>
                  </a:ext>
                </a:extLst>
              </p:cNvPr>
              <p:cNvSpPr txBox="1"/>
              <p:nvPr/>
            </p:nvSpPr>
            <p:spPr>
              <a:xfrm>
                <a:off x="5384157" y="5730338"/>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i="1">
                        <a:latin typeface="Cambria Math" panose="02040503050406030204" pitchFamily="18" charset="0"/>
                      </a:rPr>
                      <m:t>2</m:t>
                    </m:r>
                    <m:r>
                      <a:rPr lang="en-US" altLang="zh-CN" sz="2800" b="0" i="1" smtClean="0">
                        <a:latin typeface="Cambria Math" panose="02040503050406030204" pitchFamily="18" charset="0"/>
                      </a:rPr>
                      <m:t>0°</m:t>
                    </m:r>
                  </m:oMath>
                </a14:m>
                <a:endParaRPr lang="zh-CN" altLang="en-US" sz="2800" dirty="0"/>
              </a:p>
            </p:txBody>
          </p:sp>
        </mc:Choice>
        <mc:Fallback xmlns="">
          <p:sp>
            <p:nvSpPr>
              <p:cNvPr id="18" name="文本框 17">
                <a:extLst>
                  <a:ext uri="{FF2B5EF4-FFF2-40B4-BE49-F238E27FC236}">
                    <a16:creationId xmlns:a16="http://schemas.microsoft.com/office/drawing/2014/main" id="{7FC3B5F8-8423-48D8-B552-70243D4F988F}"/>
                  </a:ext>
                </a:extLst>
              </p:cNvPr>
              <p:cNvSpPr txBox="1">
                <a:spLocks noRot="1" noChangeAspect="1" noMove="1" noResize="1" noEditPoints="1" noAdjustHandles="1" noChangeArrowheads="1" noChangeShapeType="1" noTextEdit="1"/>
              </p:cNvSpPr>
              <p:nvPr/>
            </p:nvSpPr>
            <p:spPr>
              <a:xfrm>
                <a:off x="5384157" y="5730338"/>
                <a:ext cx="1423686" cy="523220"/>
              </a:xfrm>
              <a:prstGeom prst="rect">
                <a:avLst/>
              </a:prstGeom>
              <a:blipFill>
                <a:blip r:embed="rId4"/>
                <a:stretch>
                  <a:fillRect l="-8547"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BE408B3-4C02-446A-BFFC-8FB5F61DBCB3}"/>
                  </a:ext>
                </a:extLst>
              </p:cNvPr>
              <p:cNvSpPr txBox="1"/>
              <p:nvPr/>
            </p:nvSpPr>
            <p:spPr>
              <a:xfrm>
                <a:off x="9344226" y="5730338"/>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i="1">
                        <a:latin typeface="Cambria Math" panose="02040503050406030204" pitchFamily="18" charset="0"/>
                      </a:rPr>
                      <m:t>3</m:t>
                    </m:r>
                    <m:r>
                      <a:rPr lang="en-US" altLang="zh-CN" sz="2800" b="0" i="1" smtClean="0">
                        <a:latin typeface="Cambria Math" panose="02040503050406030204" pitchFamily="18" charset="0"/>
                      </a:rPr>
                      <m:t>0°</m:t>
                    </m:r>
                  </m:oMath>
                </a14:m>
                <a:endParaRPr lang="zh-CN" altLang="en-US" sz="2800" dirty="0"/>
              </a:p>
            </p:txBody>
          </p:sp>
        </mc:Choice>
        <mc:Fallback xmlns="">
          <p:sp>
            <p:nvSpPr>
              <p:cNvPr id="19" name="文本框 18">
                <a:extLst>
                  <a:ext uri="{FF2B5EF4-FFF2-40B4-BE49-F238E27FC236}">
                    <a16:creationId xmlns:a16="http://schemas.microsoft.com/office/drawing/2014/main" id="{8BE408B3-4C02-446A-BFFC-8FB5F61DBCB3}"/>
                  </a:ext>
                </a:extLst>
              </p:cNvPr>
              <p:cNvSpPr txBox="1">
                <a:spLocks noRot="1" noChangeAspect="1" noMove="1" noResize="1" noEditPoints="1" noAdjustHandles="1" noChangeArrowheads="1" noChangeShapeType="1" noTextEdit="1"/>
              </p:cNvSpPr>
              <p:nvPr/>
            </p:nvSpPr>
            <p:spPr>
              <a:xfrm>
                <a:off x="9344226" y="5730338"/>
                <a:ext cx="1423686" cy="523220"/>
              </a:xfrm>
              <a:prstGeom prst="rect">
                <a:avLst/>
              </a:prstGeom>
              <a:blipFill>
                <a:blip r:embed="rId5"/>
                <a:stretch>
                  <a:fillRect l="-9013" t="-11628" b="-31395"/>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2658A980-A0D4-4C6C-AA3A-8F6B4B6861C6}"/>
              </a:ext>
            </a:extLst>
          </p:cNvPr>
          <p:cNvSpPr txBox="1"/>
          <p:nvPr/>
        </p:nvSpPr>
        <p:spPr>
          <a:xfrm>
            <a:off x="1507013" y="1119452"/>
            <a:ext cx="9316654" cy="523220"/>
          </a:xfrm>
          <a:prstGeom prst="rect">
            <a:avLst/>
          </a:prstGeom>
          <a:noFill/>
        </p:spPr>
        <p:txBody>
          <a:bodyPr wrap="square" rtlCol="0">
            <a:spAutoFit/>
          </a:bodyPr>
          <a:lstStyle/>
          <a:p>
            <a:r>
              <a:rPr lang="zh-CN" altLang="en-US" sz="2800" dirty="0"/>
              <a:t>相同电压下，不同顶角尖端周围的电势（单位：</a:t>
            </a:r>
            <a:r>
              <a:rPr lang="en-US" altLang="zh-CN" sz="2800" dirty="0" err="1"/>
              <a:t>a.u</a:t>
            </a:r>
            <a:r>
              <a:rPr lang="en-US" altLang="zh-CN" sz="2800" dirty="0"/>
              <a:t>.</a:t>
            </a:r>
            <a:r>
              <a:rPr lang="zh-CN" altLang="en-US" sz="2800" dirty="0"/>
              <a:t>）</a:t>
            </a:r>
          </a:p>
        </p:txBody>
      </p:sp>
      <p:sp>
        <p:nvSpPr>
          <p:cNvPr id="21" name="标题 1">
            <a:extLst>
              <a:ext uri="{FF2B5EF4-FFF2-40B4-BE49-F238E27FC236}">
                <a16:creationId xmlns:a16="http://schemas.microsoft.com/office/drawing/2014/main" id="{C0B98B0D-6667-4F3D-9A3A-337C42B7C3C7}"/>
              </a:ext>
            </a:extLst>
          </p:cNvPr>
          <p:cNvSpPr>
            <a:spLocks noGrp="1"/>
          </p:cNvSpPr>
          <p:nvPr>
            <p:ph type="title"/>
          </p:nvPr>
        </p:nvSpPr>
        <p:spPr>
          <a:xfrm>
            <a:off x="838200" y="365125"/>
            <a:ext cx="10515600" cy="1325563"/>
          </a:xfrm>
        </p:spPr>
        <p:txBody>
          <a:bodyPr/>
          <a:lstStyle/>
          <a:p>
            <a:r>
              <a:rPr lang="zh-CN" altLang="en-US" dirty="0"/>
              <a:t>二、方案优化</a:t>
            </a:r>
          </a:p>
        </p:txBody>
      </p:sp>
      <p:pic>
        <p:nvPicPr>
          <p:cNvPr id="10" name="图片 9">
            <a:extLst>
              <a:ext uri="{FF2B5EF4-FFF2-40B4-BE49-F238E27FC236}">
                <a16:creationId xmlns:a16="http://schemas.microsoft.com/office/drawing/2014/main" id="{D06DAAE7-ED2B-4C0D-B550-F673E00F4CF6}"/>
              </a:ext>
            </a:extLst>
          </p:cNvPr>
          <p:cNvPicPr>
            <a:picLocks noChangeAspect="1"/>
          </p:cNvPicPr>
          <p:nvPr/>
        </p:nvPicPr>
        <p:blipFill rotWithShape="1">
          <a:blip r:embed="rId6"/>
          <a:srcRect l="7964" t="2857" r="11785" b="787"/>
          <a:stretch/>
        </p:blipFill>
        <p:spPr>
          <a:xfrm>
            <a:off x="4293561" y="1979220"/>
            <a:ext cx="3743558" cy="3371146"/>
          </a:xfrm>
          <a:prstGeom prst="rect">
            <a:avLst/>
          </a:prstGeom>
        </p:spPr>
      </p:pic>
      <p:pic>
        <p:nvPicPr>
          <p:cNvPr id="14" name="图片 13">
            <a:extLst>
              <a:ext uri="{FF2B5EF4-FFF2-40B4-BE49-F238E27FC236}">
                <a16:creationId xmlns:a16="http://schemas.microsoft.com/office/drawing/2014/main" id="{232A39A8-6590-4D6A-B6C1-0DC550B9FEA1}"/>
              </a:ext>
            </a:extLst>
          </p:cNvPr>
          <p:cNvPicPr>
            <a:picLocks noChangeAspect="1"/>
          </p:cNvPicPr>
          <p:nvPr/>
        </p:nvPicPr>
        <p:blipFill rotWithShape="1">
          <a:blip r:embed="rId7"/>
          <a:srcRect l="7917" t="3025" r="11893" b="880"/>
          <a:stretch/>
        </p:blipFill>
        <p:spPr>
          <a:xfrm>
            <a:off x="8180614" y="1979220"/>
            <a:ext cx="3750910" cy="3371140"/>
          </a:xfrm>
          <a:prstGeom prst="rect">
            <a:avLst/>
          </a:prstGeom>
        </p:spPr>
      </p:pic>
      <p:pic>
        <p:nvPicPr>
          <p:cNvPr id="23" name="图片 22">
            <a:extLst>
              <a:ext uri="{FF2B5EF4-FFF2-40B4-BE49-F238E27FC236}">
                <a16:creationId xmlns:a16="http://schemas.microsoft.com/office/drawing/2014/main" id="{0DAD6789-AA3A-4B9D-A127-EA10BB5522E5}"/>
              </a:ext>
            </a:extLst>
          </p:cNvPr>
          <p:cNvPicPr>
            <a:picLocks noChangeAspect="1"/>
          </p:cNvPicPr>
          <p:nvPr/>
        </p:nvPicPr>
        <p:blipFill rotWithShape="1">
          <a:blip r:embed="rId8"/>
          <a:srcRect l="8016" t="3274" r="11663" b="988"/>
          <a:stretch/>
        </p:blipFill>
        <p:spPr>
          <a:xfrm>
            <a:off x="224956" y="1979220"/>
            <a:ext cx="3771058" cy="3371146"/>
          </a:xfrm>
          <a:prstGeom prst="rect">
            <a:avLst/>
          </a:prstGeom>
        </p:spPr>
      </p:pic>
    </p:spTree>
    <p:extLst>
      <p:ext uri="{BB962C8B-B14F-4D97-AF65-F5344CB8AC3E}">
        <p14:creationId xmlns:p14="http://schemas.microsoft.com/office/powerpoint/2010/main" val="77510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D4BC0A1-6DC6-41D2-9174-8B64CD73D8CC}"/>
              </a:ext>
            </a:extLst>
          </p:cNvPr>
          <p:cNvSpPr>
            <a:spLocks noGrp="1"/>
          </p:cNvSpPr>
          <p:nvPr>
            <p:ph type="sldNum" sz="quarter" idx="12"/>
          </p:nvPr>
        </p:nvSpPr>
        <p:spPr/>
        <p:txBody>
          <a:bodyPr/>
          <a:lstStyle/>
          <a:p>
            <a:fld id="{CEDF435E-B3EF-42D1-AF76-0DD2579A66A6}" type="slidenum">
              <a:rPr lang="zh-CN" altLang="en-US" smtClean="0"/>
              <a:pPr/>
              <a:t>25</a:t>
            </a:fld>
            <a:endParaRPr lang="zh-CN" altLang="en-US" dirty="0"/>
          </a:p>
        </p:txBody>
      </p:sp>
      <p:pic>
        <p:nvPicPr>
          <p:cNvPr id="6" name="图片 5">
            <a:extLst>
              <a:ext uri="{FF2B5EF4-FFF2-40B4-BE49-F238E27FC236}">
                <a16:creationId xmlns:a16="http://schemas.microsoft.com/office/drawing/2014/main" id="{B8963915-585C-4D2F-AF18-D969A543E21E}"/>
              </a:ext>
            </a:extLst>
          </p:cNvPr>
          <p:cNvPicPr>
            <a:picLocks noChangeAspect="1"/>
          </p:cNvPicPr>
          <p:nvPr/>
        </p:nvPicPr>
        <p:blipFill>
          <a:blip r:embed="rId3"/>
          <a:stretch>
            <a:fillRect/>
          </a:stretch>
        </p:blipFill>
        <p:spPr>
          <a:xfrm>
            <a:off x="995512" y="1416468"/>
            <a:ext cx="2245401" cy="4939882"/>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8C2A8FA-7E54-4AA3-9076-07E0BD9835B4}"/>
                  </a:ext>
                </a:extLst>
              </p:cNvPr>
              <p:cNvSpPr txBox="1"/>
              <p:nvPr/>
            </p:nvSpPr>
            <p:spPr>
              <a:xfrm>
                <a:off x="3398225" y="1404891"/>
                <a:ext cx="8082671" cy="5316584"/>
              </a:xfrm>
              <a:prstGeom prst="rect">
                <a:avLst/>
              </a:prstGeom>
              <a:noFill/>
            </p:spPr>
            <p:txBody>
              <a:bodyPr wrap="square" rtlCol="0">
                <a:spAutoFit/>
              </a:bodyPr>
              <a:lstStyle/>
              <a:p>
                <a:r>
                  <a:rPr lang="zh-CN" altLang="en-US" sz="2800" dirty="0">
                    <a:latin typeface="Cambria Math" panose="02040503050406030204" pitchFamily="18" charset="0"/>
                  </a:rPr>
                  <a:t>电势</a:t>
                </a:r>
                <a:endParaRPr lang="en-US" altLang="zh-CN" sz="28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𝜑</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𝑟</m:t>
                          </m:r>
                          <m:r>
                            <a:rPr lang="en-US" altLang="zh-CN" sz="2800" i="1">
                              <a:latin typeface="Cambria Math" panose="02040503050406030204" pitchFamily="18" charset="0"/>
                            </a:rPr>
                            <m:t>,</m:t>
                          </m:r>
                          <m:r>
                            <a:rPr lang="en-US" altLang="zh-CN" sz="2800" i="1">
                              <a:latin typeface="Cambria Math" panose="02040503050406030204" pitchFamily="18" charset="0"/>
                            </a:rPr>
                            <m:t>𝜃</m:t>
                          </m:r>
                        </m:e>
                      </m:d>
                      <m:r>
                        <a:rPr lang="en-US" altLang="zh-CN" sz="2800" i="1">
                          <a:latin typeface="Cambria Math" panose="02040503050406030204" pitchFamily="18" charset="0"/>
                        </a:rPr>
                        <m:t>=</m:t>
                      </m:r>
                      <m:r>
                        <a:rPr lang="en-US" altLang="zh-CN" sz="2800" i="1">
                          <a:latin typeface="Cambria Math" panose="02040503050406030204" pitchFamily="18" charset="0"/>
                        </a:rPr>
                        <m:t>𝐴</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𝑟</m:t>
                          </m:r>
                        </m:e>
                        <m:sup>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𝜈</m:t>
                              </m:r>
                            </m:e>
                            <m:sub>
                              <m:r>
                                <a:rPr lang="en-US" altLang="zh-CN" sz="2800" i="1">
                                  <a:latin typeface="Cambria Math" panose="02040503050406030204" pitchFamily="18" charset="0"/>
                                </a:rPr>
                                <m:t>1</m:t>
                              </m:r>
                            </m:sub>
                          </m:sSub>
                        </m:sup>
                      </m:sSup>
                      <m:r>
                        <a:rPr lang="en-US" altLang="zh-CN" sz="2800" i="1">
                          <a:latin typeface="Cambria Math" panose="02040503050406030204" pitchFamily="18" charset="0"/>
                        </a:rPr>
                        <m:t>[1+2</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𝜈</m:t>
                          </m:r>
                        </m:e>
                        <m:sub>
                          <m:r>
                            <a:rPr lang="en-US" altLang="zh-CN" sz="2800" i="1">
                              <a:latin typeface="Cambria Math" panose="02040503050406030204" pitchFamily="18" charset="0"/>
                            </a:rPr>
                            <m:t>1</m:t>
                          </m:r>
                        </m:sub>
                      </m:sSub>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ln</m:t>
                          </m:r>
                        </m:fName>
                        <m:e>
                          <m:r>
                            <a:rPr lang="en-US" altLang="zh-CN" sz="2800" i="1">
                              <a:latin typeface="Cambria Math" panose="02040503050406030204" pitchFamily="18" charset="0"/>
                            </a:rPr>
                            <m:t>(</m:t>
                          </m:r>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cos</m:t>
                              </m:r>
                            </m:fName>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𝜃</m:t>
                                  </m:r>
                                </m:num>
                                <m:den>
                                  <m:r>
                                    <a:rPr lang="en-US" altLang="zh-CN" sz="2800" i="1">
                                      <a:latin typeface="Cambria Math" panose="02040503050406030204" pitchFamily="18" charset="0"/>
                                    </a:rPr>
                                    <m:t>2</m:t>
                                  </m:r>
                                </m:den>
                              </m:f>
                            </m:e>
                          </m:func>
                          <m:r>
                            <a:rPr lang="en-US" altLang="zh-CN" sz="2800" i="1">
                              <a:latin typeface="Cambria Math" panose="02040503050406030204" pitchFamily="18" charset="0"/>
                            </a:rPr>
                            <m:t>)</m:t>
                          </m:r>
                        </m:e>
                      </m:func>
                      <m:r>
                        <a:rPr lang="en-US" altLang="zh-CN" sz="2800" i="1">
                          <a:latin typeface="Cambria Math" panose="02040503050406030204" pitchFamily="18" charset="0"/>
                        </a:rPr>
                        <m:t>]</m:t>
                      </m:r>
                    </m:oMath>
                  </m:oMathPara>
                </a14:m>
                <a:endParaRPr lang="en-US" altLang="zh-CN" sz="2800" b="1" dirty="0"/>
              </a:p>
              <a:p>
                <a:r>
                  <a:rPr lang="zh-CN" altLang="en-US" sz="2800" dirty="0"/>
                  <a:t>电场</a:t>
                </a:r>
                <a:endParaRPr lang="en-US" altLang="zh-CN" sz="2800" dirty="0"/>
              </a:p>
              <a:p>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eqArr>
                            <m:eqArrPr>
                              <m:ctrlPr>
                                <a:rPr lang="en-US" altLang="zh-CN" sz="2800" b="0" i="1" smtClean="0">
                                  <a:latin typeface="Cambria Math" panose="02040503050406030204" pitchFamily="18" charset="0"/>
                                </a:rPr>
                              </m:ctrlPr>
                            </m:eqArr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b="0" i="1" smtClean="0">
                                      <a:latin typeface="Cambria Math" panose="02040503050406030204" pitchFamily="18" charset="0"/>
                                    </a:rPr>
                                    <m:t>𝑟</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𝜕𝜑</m:t>
                                  </m:r>
                                </m:num>
                                <m:den>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𝑟</m:t>
                                  </m:r>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𝜈</m:t>
                                  </m:r>
                                </m:e>
                                <m:sub>
                                  <m:r>
                                    <a:rPr lang="en-US" altLang="zh-CN" sz="2800" b="0" i="1" smtClean="0">
                                      <a:latin typeface="Cambria Math" panose="02040503050406030204" pitchFamily="18" charset="0"/>
                                    </a:rPr>
                                    <m:t>1</m:t>
                                  </m:r>
                                </m:sub>
                              </m:sSub>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𝑟</m:t>
                                  </m:r>
                                </m:e>
                                <m:sup>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𝜈</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−1</m:t>
                                  </m:r>
                                </m:sup>
                              </m:sSup>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𝜈</m:t>
                                      </m:r>
                                    </m:e>
                                    <m:sub>
                                      <m:r>
                                        <a:rPr lang="en-US" altLang="zh-CN" sz="2800" b="0" i="1" smtClean="0">
                                          <a:latin typeface="Cambria Math" panose="02040503050406030204" pitchFamily="18" charset="0"/>
                                        </a:rPr>
                                        <m:t>1</m:t>
                                      </m:r>
                                    </m:sub>
                                  </m:sSub>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ln</m:t>
                                      </m:r>
                                    </m:fName>
                                    <m:e>
                                      <m:d>
                                        <m:dPr>
                                          <m:ctrlPr>
                                            <a:rPr lang="en-US" altLang="zh-CN" sz="2800" b="0" i="1" smtClean="0">
                                              <a:latin typeface="Cambria Math" panose="02040503050406030204" pitchFamily="18" charset="0"/>
                                            </a:rPr>
                                          </m:ctrlPr>
                                        </m:dPr>
                                        <m:e>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𝜃</m:t>
                                                  </m:r>
                                                </m:num>
                                                <m:den>
                                                  <m:r>
                                                    <a:rPr lang="en-US" altLang="zh-CN" sz="2800" b="0" i="1" smtClean="0">
                                                      <a:latin typeface="Cambria Math" panose="02040503050406030204" pitchFamily="18" charset="0"/>
                                                    </a:rPr>
                                                    <m:t>2</m:t>
                                                  </m:r>
                                                </m:den>
                                              </m:f>
                                            </m:e>
                                          </m:func>
                                        </m:e>
                                      </m:d>
                                    </m:e>
                                  </m:func>
                                </m:e>
                              </m:d>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b="0" i="1" smtClean="0">
                                      <a:latin typeface="Cambria Math" panose="02040503050406030204" pitchFamily="18" charset="0"/>
                                    </a:rPr>
                                    <m:t>𝜃</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𝜕𝜑</m:t>
                                  </m:r>
                                </m:num>
                                <m:den>
                                  <m:r>
                                    <a:rPr lang="en-US" altLang="zh-CN" sz="2800" b="0" i="1" smtClean="0">
                                      <a:latin typeface="Cambria Math" panose="02040503050406030204" pitchFamily="18" charset="0"/>
                                    </a:rPr>
                                    <m:t>𝜕𝜃</m:t>
                                  </m:r>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𝜈</m:t>
                                  </m:r>
                                </m:e>
                                <m:sub>
                                  <m:r>
                                    <a:rPr lang="en-US" altLang="zh-CN" sz="2800" b="0" i="1" smtClean="0">
                                      <a:latin typeface="Cambria Math" panose="02040503050406030204" pitchFamily="18" charset="0"/>
                                    </a:rPr>
                                    <m:t>1</m:t>
                                  </m:r>
                                </m:sub>
                              </m:sSub>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𝑟</m:t>
                                  </m:r>
                                </m:e>
                                <m:sup>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𝜈</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−1</m:t>
                                  </m:r>
                                </m:sup>
                              </m:sSup>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tan</m:t>
                                  </m:r>
                                </m:fName>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𝜃</m:t>
                                      </m:r>
                                    </m:num>
                                    <m:den>
                                      <m:r>
                                        <a:rPr lang="en-US" altLang="zh-CN" sz="2800" b="0" i="1" smtClean="0">
                                          <a:latin typeface="Cambria Math" panose="02040503050406030204" pitchFamily="18" charset="0"/>
                                        </a:rPr>
                                        <m:t>2</m:t>
                                      </m:r>
                                    </m:den>
                                  </m:f>
                                </m:e>
                              </m:func>
                            </m:e>
                          </m:eqArr>
                        </m:e>
                      </m:d>
                    </m:oMath>
                  </m:oMathPara>
                </a14:m>
                <a:endParaRPr lang="en-US" altLang="zh-CN" sz="2800" b="0" dirty="0"/>
              </a:p>
              <a:p>
                <a:r>
                  <a:rPr lang="zh-CN" altLang="en-US" sz="2800" dirty="0"/>
                  <a:t>其中</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𝜈</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log</m:t>
                              </m:r>
                            </m:fName>
                            <m:e>
                              <m:d>
                                <m:dPr>
                                  <m:begChr m:val="["/>
                                  <m:endChr m:val="]"/>
                                  <m:ctrlPr>
                                    <a:rPr lang="en-US" altLang="zh-CN" sz="2800" i="1">
                                      <a:latin typeface="Cambria Math" panose="02040503050406030204" pitchFamily="18" charset="0"/>
                                    </a:rPr>
                                  </m:ctrlPr>
                                </m:dPr>
                                <m:e>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sin</m:t>
                                      </m:r>
                                    </m:fName>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𝛼</m:t>
                                          </m:r>
                                        </m:num>
                                        <m:den>
                                          <m:r>
                                            <a:rPr lang="en-US" altLang="zh-CN" sz="2800" i="1">
                                              <a:latin typeface="Cambria Math" panose="02040503050406030204" pitchFamily="18" charset="0"/>
                                            </a:rPr>
                                            <m:t>2</m:t>
                                          </m:r>
                                        </m:den>
                                      </m:f>
                                    </m:e>
                                  </m:func>
                                </m:e>
                              </m:d>
                            </m:e>
                          </m:func>
                        </m:den>
                      </m:f>
                    </m:oMath>
                  </m:oMathPara>
                </a14:m>
                <a:endParaRPr lang="en-US" altLang="zh-CN" sz="2800" b="0" dirty="0"/>
              </a:p>
            </p:txBody>
          </p:sp>
        </mc:Choice>
        <mc:Fallback xmlns="">
          <p:sp>
            <p:nvSpPr>
              <p:cNvPr id="7" name="文本框 6">
                <a:extLst>
                  <a:ext uri="{FF2B5EF4-FFF2-40B4-BE49-F238E27FC236}">
                    <a16:creationId xmlns:a16="http://schemas.microsoft.com/office/drawing/2014/main" id="{E8C2A8FA-7E54-4AA3-9076-07E0BD9835B4}"/>
                  </a:ext>
                </a:extLst>
              </p:cNvPr>
              <p:cNvSpPr txBox="1">
                <a:spLocks noRot="1" noChangeAspect="1" noMove="1" noResize="1" noEditPoints="1" noAdjustHandles="1" noChangeArrowheads="1" noChangeShapeType="1" noTextEdit="1"/>
              </p:cNvSpPr>
              <p:nvPr/>
            </p:nvSpPr>
            <p:spPr>
              <a:xfrm>
                <a:off x="3398225" y="1404891"/>
                <a:ext cx="8082671" cy="5316584"/>
              </a:xfrm>
              <a:prstGeom prst="rect">
                <a:avLst/>
              </a:prstGeom>
              <a:blipFill>
                <a:blip r:embed="rId4"/>
                <a:stretch>
                  <a:fillRect l="-1508" t="-1145"/>
                </a:stretch>
              </a:blipFill>
            </p:spPr>
            <p:txBody>
              <a:bodyPr/>
              <a:lstStyle/>
              <a:p>
                <a:r>
                  <a:rPr lang="zh-CN" altLang="en-US">
                    <a:noFill/>
                  </a:rPr>
                  <a:t> </a:t>
                </a:r>
              </a:p>
            </p:txBody>
          </p:sp>
        </mc:Fallback>
      </mc:AlternateContent>
      <p:sp>
        <p:nvSpPr>
          <p:cNvPr id="5" name="标题 1">
            <a:extLst>
              <a:ext uri="{FF2B5EF4-FFF2-40B4-BE49-F238E27FC236}">
                <a16:creationId xmlns:a16="http://schemas.microsoft.com/office/drawing/2014/main" id="{885E3EB6-F0D4-407B-9F35-5E637D09E2B9}"/>
              </a:ext>
            </a:extLst>
          </p:cNvPr>
          <p:cNvSpPr>
            <a:spLocks noGrp="1"/>
          </p:cNvSpPr>
          <p:nvPr>
            <p:ph type="title"/>
          </p:nvPr>
        </p:nvSpPr>
        <p:spPr>
          <a:xfrm>
            <a:off x="838200" y="365125"/>
            <a:ext cx="10515600" cy="1325563"/>
          </a:xfrm>
        </p:spPr>
        <p:txBody>
          <a:bodyPr/>
          <a:lstStyle/>
          <a:p>
            <a:r>
              <a:rPr lang="zh-CN" altLang="en-US" dirty="0"/>
              <a:t>二、方案优化</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81CA91D-87E0-42E4-AC52-285E643D0F49}"/>
                  </a:ext>
                </a:extLst>
              </p:cNvPr>
              <p:cNvSpPr txBox="1"/>
              <p:nvPr/>
            </p:nvSpPr>
            <p:spPr>
              <a:xfrm>
                <a:off x="10674740" y="209839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(4)</m:t>
                      </m:r>
                    </m:oMath>
                  </m:oMathPara>
                </a14:m>
                <a:endParaRPr lang="zh-CN" altLang="en-US" sz="2400" dirty="0"/>
              </a:p>
            </p:txBody>
          </p:sp>
        </mc:Choice>
        <mc:Fallback xmlns="">
          <p:sp>
            <p:nvSpPr>
              <p:cNvPr id="8" name="文本框 7">
                <a:extLst>
                  <a:ext uri="{FF2B5EF4-FFF2-40B4-BE49-F238E27FC236}">
                    <a16:creationId xmlns:a16="http://schemas.microsoft.com/office/drawing/2014/main" id="{F81CA91D-87E0-42E4-AC52-285E643D0F49}"/>
                  </a:ext>
                </a:extLst>
              </p:cNvPr>
              <p:cNvSpPr txBox="1">
                <a:spLocks noRot="1" noChangeAspect="1" noMove="1" noResize="1" noEditPoints="1" noAdjustHandles="1" noChangeArrowheads="1" noChangeShapeType="1" noTextEdit="1"/>
              </p:cNvSpPr>
              <p:nvPr/>
            </p:nvSpPr>
            <p:spPr>
              <a:xfrm>
                <a:off x="10674740" y="2098396"/>
                <a:ext cx="914400" cy="461665"/>
              </a:xfrm>
              <a:prstGeom prst="rect">
                <a:avLst/>
              </a:prstGeom>
              <a:blipFill>
                <a:blip r:embed="rId5"/>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F6D94C2-C2C6-490A-8278-D3D54FF829A1}"/>
                  </a:ext>
                </a:extLst>
              </p:cNvPr>
              <p:cNvSpPr txBox="1"/>
              <p:nvPr/>
            </p:nvSpPr>
            <p:spPr>
              <a:xfrm>
                <a:off x="10674740" y="3429000"/>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m:t>
                      </m:r>
                    </m:oMath>
                  </m:oMathPara>
                </a14:m>
                <a:endParaRPr lang="zh-CN" altLang="en-US" sz="2400" dirty="0"/>
              </a:p>
            </p:txBody>
          </p:sp>
        </mc:Choice>
        <mc:Fallback xmlns="">
          <p:sp>
            <p:nvSpPr>
              <p:cNvPr id="9" name="文本框 8">
                <a:extLst>
                  <a:ext uri="{FF2B5EF4-FFF2-40B4-BE49-F238E27FC236}">
                    <a16:creationId xmlns:a16="http://schemas.microsoft.com/office/drawing/2014/main" id="{9F6D94C2-C2C6-490A-8278-D3D54FF829A1}"/>
                  </a:ext>
                </a:extLst>
              </p:cNvPr>
              <p:cNvSpPr txBox="1">
                <a:spLocks noRot="1" noChangeAspect="1" noMove="1" noResize="1" noEditPoints="1" noAdjustHandles="1" noChangeArrowheads="1" noChangeShapeType="1" noTextEdit="1"/>
              </p:cNvSpPr>
              <p:nvPr/>
            </p:nvSpPr>
            <p:spPr>
              <a:xfrm>
                <a:off x="10674740" y="3429000"/>
                <a:ext cx="914400" cy="461665"/>
              </a:xfrm>
              <a:prstGeom prst="rect">
                <a:avLst/>
              </a:prstGeom>
              <a:blipFill>
                <a:blip r:embed="rId6"/>
                <a:stretch>
                  <a:fillRect b="-17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73C5B54-D7F4-4DA9-996E-691989F5DC0C}"/>
                  </a:ext>
                </a:extLst>
              </p:cNvPr>
              <p:cNvSpPr txBox="1"/>
              <p:nvPr/>
            </p:nvSpPr>
            <p:spPr>
              <a:xfrm>
                <a:off x="10674740" y="4390878"/>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(7)</m:t>
                      </m:r>
                    </m:oMath>
                  </m:oMathPara>
                </a14:m>
                <a:endParaRPr lang="zh-CN" altLang="en-US" sz="2400" dirty="0"/>
              </a:p>
            </p:txBody>
          </p:sp>
        </mc:Choice>
        <mc:Fallback xmlns="">
          <p:sp>
            <p:nvSpPr>
              <p:cNvPr id="10" name="文本框 9">
                <a:extLst>
                  <a:ext uri="{FF2B5EF4-FFF2-40B4-BE49-F238E27FC236}">
                    <a16:creationId xmlns:a16="http://schemas.microsoft.com/office/drawing/2014/main" id="{673C5B54-D7F4-4DA9-996E-691989F5DC0C}"/>
                  </a:ext>
                </a:extLst>
              </p:cNvPr>
              <p:cNvSpPr txBox="1">
                <a:spLocks noRot="1" noChangeAspect="1" noMove="1" noResize="1" noEditPoints="1" noAdjustHandles="1" noChangeArrowheads="1" noChangeShapeType="1" noTextEdit="1"/>
              </p:cNvSpPr>
              <p:nvPr/>
            </p:nvSpPr>
            <p:spPr>
              <a:xfrm>
                <a:off x="10674740" y="4390878"/>
                <a:ext cx="914400" cy="461665"/>
              </a:xfrm>
              <a:prstGeom prst="rect">
                <a:avLst/>
              </a:prstGeom>
              <a:blipFill>
                <a:blip r:embed="rId7"/>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692A4C1-841C-40D4-9D29-8A61E6796B01}"/>
                  </a:ext>
                </a:extLst>
              </p:cNvPr>
              <p:cNvSpPr txBox="1"/>
              <p:nvPr/>
            </p:nvSpPr>
            <p:spPr>
              <a:xfrm>
                <a:off x="10674740" y="566147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m:t>
                      </m:r>
                    </m:oMath>
                  </m:oMathPara>
                </a14:m>
                <a:endParaRPr lang="zh-CN" altLang="en-US" sz="2400" dirty="0"/>
              </a:p>
            </p:txBody>
          </p:sp>
        </mc:Choice>
        <mc:Fallback xmlns="">
          <p:sp>
            <p:nvSpPr>
              <p:cNvPr id="12" name="文本框 11">
                <a:extLst>
                  <a:ext uri="{FF2B5EF4-FFF2-40B4-BE49-F238E27FC236}">
                    <a16:creationId xmlns:a16="http://schemas.microsoft.com/office/drawing/2014/main" id="{A692A4C1-841C-40D4-9D29-8A61E6796B01}"/>
                  </a:ext>
                </a:extLst>
              </p:cNvPr>
              <p:cNvSpPr txBox="1">
                <a:spLocks noRot="1" noChangeAspect="1" noMove="1" noResize="1" noEditPoints="1" noAdjustHandles="1" noChangeArrowheads="1" noChangeShapeType="1" noTextEdit="1"/>
              </p:cNvSpPr>
              <p:nvPr/>
            </p:nvSpPr>
            <p:spPr>
              <a:xfrm>
                <a:off x="10674740" y="5661476"/>
                <a:ext cx="914400" cy="461665"/>
              </a:xfrm>
              <a:prstGeom prst="rect">
                <a:avLst/>
              </a:prstGeom>
              <a:blipFill>
                <a:blip r:embed="rId8"/>
                <a:stretch>
                  <a:fillRect b="-18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1124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7BBEFBA-8521-43AC-AADC-D26E96B294C3}"/>
              </a:ext>
            </a:extLst>
          </p:cNvPr>
          <p:cNvSpPr>
            <a:spLocks noGrp="1"/>
          </p:cNvSpPr>
          <p:nvPr>
            <p:ph type="sldNum" sz="quarter" idx="12"/>
          </p:nvPr>
        </p:nvSpPr>
        <p:spPr/>
        <p:txBody>
          <a:bodyPr/>
          <a:lstStyle/>
          <a:p>
            <a:fld id="{CEDF435E-B3EF-42D1-AF76-0DD2579A66A6}" type="slidenum">
              <a:rPr lang="zh-CN" altLang="en-US" smtClean="0"/>
              <a:pPr/>
              <a:t>26</a:t>
            </a:fld>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5C94795-3AB5-430F-9234-2CDBA29952FE}"/>
                  </a:ext>
                </a:extLst>
              </p:cNvPr>
              <p:cNvSpPr txBox="1"/>
              <p:nvPr/>
            </p:nvSpPr>
            <p:spPr>
              <a:xfrm>
                <a:off x="1398642" y="5383595"/>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b="0" i="1" smtClean="0">
                        <a:latin typeface="Cambria Math" panose="02040503050406030204" pitchFamily="18" charset="0"/>
                      </a:rPr>
                      <m:t>10°</m:t>
                    </m:r>
                  </m:oMath>
                </a14:m>
                <a:endParaRPr lang="zh-CN" altLang="en-US" sz="2800" dirty="0"/>
              </a:p>
            </p:txBody>
          </p:sp>
        </mc:Choice>
        <mc:Fallback xmlns="">
          <p:sp>
            <p:nvSpPr>
              <p:cNvPr id="11" name="文本框 10">
                <a:extLst>
                  <a:ext uri="{FF2B5EF4-FFF2-40B4-BE49-F238E27FC236}">
                    <a16:creationId xmlns:a16="http://schemas.microsoft.com/office/drawing/2014/main" id="{85C94795-3AB5-430F-9234-2CDBA29952FE}"/>
                  </a:ext>
                </a:extLst>
              </p:cNvPr>
              <p:cNvSpPr txBox="1">
                <a:spLocks noRot="1" noChangeAspect="1" noMove="1" noResize="1" noEditPoints="1" noAdjustHandles="1" noChangeArrowheads="1" noChangeShapeType="1" noTextEdit="1"/>
              </p:cNvSpPr>
              <p:nvPr/>
            </p:nvSpPr>
            <p:spPr>
              <a:xfrm>
                <a:off x="1398642" y="5383595"/>
                <a:ext cx="1423686" cy="523220"/>
              </a:xfrm>
              <a:prstGeom prst="rect">
                <a:avLst/>
              </a:prstGeom>
              <a:blipFill>
                <a:blip r:embed="rId3"/>
                <a:stretch>
                  <a:fillRect l="-8547" t="-11628" b="-31395"/>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91567A0E-239C-4F30-99D0-3C1C80BE78C4}"/>
              </a:ext>
            </a:extLst>
          </p:cNvPr>
          <p:cNvPicPr>
            <a:picLocks noChangeAspect="1"/>
          </p:cNvPicPr>
          <p:nvPr/>
        </p:nvPicPr>
        <p:blipFill rotWithShape="1">
          <a:blip r:embed="rId4"/>
          <a:srcRect l="7352" t="2120" r="12633"/>
          <a:stretch/>
        </p:blipFill>
        <p:spPr>
          <a:xfrm>
            <a:off x="8069673" y="1563516"/>
            <a:ext cx="3972792" cy="3651812"/>
          </a:xfrm>
          <a:prstGeom prst="rect">
            <a:avLst/>
          </a:prstGeom>
        </p:spPr>
      </p:pic>
      <p:pic>
        <p:nvPicPr>
          <p:cNvPr id="15" name="图片 14">
            <a:extLst>
              <a:ext uri="{FF2B5EF4-FFF2-40B4-BE49-F238E27FC236}">
                <a16:creationId xmlns:a16="http://schemas.microsoft.com/office/drawing/2014/main" id="{6BF8871A-5FF3-4D8D-B6AD-A16E53CA1CBE}"/>
              </a:ext>
            </a:extLst>
          </p:cNvPr>
          <p:cNvPicPr>
            <a:picLocks noChangeAspect="1"/>
          </p:cNvPicPr>
          <p:nvPr/>
        </p:nvPicPr>
        <p:blipFill rotWithShape="1">
          <a:blip r:embed="rId5"/>
          <a:srcRect l="7664" t="1938" r="12207"/>
          <a:stretch/>
        </p:blipFill>
        <p:spPr>
          <a:xfrm>
            <a:off x="124089" y="1563516"/>
            <a:ext cx="3972792" cy="3644718"/>
          </a:xfrm>
          <a:prstGeom prst="rect">
            <a:avLst/>
          </a:prstGeom>
        </p:spPr>
      </p:pic>
      <p:pic>
        <p:nvPicPr>
          <p:cNvPr id="17" name="图片 16">
            <a:extLst>
              <a:ext uri="{FF2B5EF4-FFF2-40B4-BE49-F238E27FC236}">
                <a16:creationId xmlns:a16="http://schemas.microsoft.com/office/drawing/2014/main" id="{244EBEE5-E81F-443E-B022-FE44BE9CD5F2}"/>
              </a:ext>
            </a:extLst>
          </p:cNvPr>
          <p:cNvPicPr>
            <a:picLocks noChangeAspect="1"/>
          </p:cNvPicPr>
          <p:nvPr/>
        </p:nvPicPr>
        <p:blipFill rotWithShape="1">
          <a:blip r:embed="rId6"/>
          <a:srcRect l="7701" t="2120" r="12285"/>
          <a:stretch/>
        </p:blipFill>
        <p:spPr>
          <a:xfrm>
            <a:off x="4096881" y="1556423"/>
            <a:ext cx="3972792" cy="3651811"/>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FC3B5F8-8423-48D8-B552-70243D4F988F}"/>
                  </a:ext>
                </a:extLst>
              </p:cNvPr>
              <p:cNvSpPr txBox="1"/>
              <p:nvPr/>
            </p:nvSpPr>
            <p:spPr>
              <a:xfrm>
                <a:off x="5384157" y="5383595"/>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i="1">
                        <a:latin typeface="Cambria Math" panose="02040503050406030204" pitchFamily="18" charset="0"/>
                      </a:rPr>
                      <m:t>2</m:t>
                    </m:r>
                    <m:r>
                      <a:rPr lang="en-US" altLang="zh-CN" sz="2800" b="0" i="1" smtClean="0">
                        <a:latin typeface="Cambria Math" panose="02040503050406030204" pitchFamily="18" charset="0"/>
                      </a:rPr>
                      <m:t>0°</m:t>
                    </m:r>
                  </m:oMath>
                </a14:m>
                <a:endParaRPr lang="zh-CN" altLang="en-US" sz="2800" dirty="0"/>
              </a:p>
            </p:txBody>
          </p:sp>
        </mc:Choice>
        <mc:Fallback xmlns="">
          <p:sp>
            <p:nvSpPr>
              <p:cNvPr id="18" name="文本框 17">
                <a:extLst>
                  <a:ext uri="{FF2B5EF4-FFF2-40B4-BE49-F238E27FC236}">
                    <a16:creationId xmlns:a16="http://schemas.microsoft.com/office/drawing/2014/main" id="{7FC3B5F8-8423-48D8-B552-70243D4F988F}"/>
                  </a:ext>
                </a:extLst>
              </p:cNvPr>
              <p:cNvSpPr txBox="1">
                <a:spLocks noRot="1" noChangeAspect="1" noMove="1" noResize="1" noEditPoints="1" noAdjustHandles="1" noChangeArrowheads="1" noChangeShapeType="1" noTextEdit="1"/>
              </p:cNvSpPr>
              <p:nvPr/>
            </p:nvSpPr>
            <p:spPr>
              <a:xfrm>
                <a:off x="5384157" y="5383595"/>
                <a:ext cx="1423686" cy="523220"/>
              </a:xfrm>
              <a:prstGeom prst="rect">
                <a:avLst/>
              </a:prstGeom>
              <a:blipFill>
                <a:blip r:embed="rId7"/>
                <a:stretch>
                  <a:fillRect l="-8547"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BE408B3-4C02-446A-BFFC-8FB5F61DBCB3}"/>
                  </a:ext>
                </a:extLst>
              </p:cNvPr>
              <p:cNvSpPr txBox="1"/>
              <p:nvPr/>
            </p:nvSpPr>
            <p:spPr>
              <a:xfrm>
                <a:off x="9344226" y="5383595"/>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i="1">
                        <a:latin typeface="Cambria Math" panose="02040503050406030204" pitchFamily="18" charset="0"/>
                      </a:rPr>
                      <m:t>3</m:t>
                    </m:r>
                    <m:r>
                      <a:rPr lang="en-US" altLang="zh-CN" sz="2800" b="0" i="1" smtClean="0">
                        <a:latin typeface="Cambria Math" panose="02040503050406030204" pitchFamily="18" charset="0"/>
                      </a:rPr>
                      <m:t>0°</m:t>
                    </m:r>
                  </m:oMath>
                </a14:m>
                <a:endParaRPr lang="zh-CN" altLang="en-US" sz="2800" dirty="0"/>
              </a:p>
            </p:txBody>
          </p:sp>
        </mc:Choice>
        <mc:Fallback xmlns="">
          <p:sp>
            <p:nvSpPr>
              <p:cNvPr id="19" name="文本框 18">
                <a:extLst>
                  <a:ext uri="{FF2B5EF4-FFF2-40B4-BE49-F238E27FC236}">
                    <a16:creationId xmlns:a16="http://schemas.microsoft.com/office/drawing/2014/main" id="{8BE408B3-4C02-446A-BFFC-8FB5F61DBCB3}"/>
                  </a:ext>
                </a:extLst>
              </p:cNvPr>
              <p:cNvSpPr txBox="1">
                <a:spLocks noRot="1" noChangeAspect="1" noMove="1" noResize="1" noEditPoints="1" noAdjustHandles="1" noChangeArrowheads="1" noChangeShapeType="1" noTextEdit="1"/>
              </p:cNvSpPr>
              <p:nvPr/>
            </p:nvSpPr>
            <p:spPr>
              <a:xfrm>
                <a:off x="9344226" y="5383595"/>
                <a:ext cx="1423686" cy="523220"/>
              </a:xfrm>
              <a:prstGeom prst="rect">
                <a:avLst/>
              </a:prstGeom>
              <a:blipFill>
                <a:blip r:embed="rId8"/>
                <a:stretch>
                  <a:fillRect l="-9013" t="-11628" b="-31395"/>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2658A980-A0D4-4C6C-AA3A-8F6B4B6861C6}"/>
              </a:ext>
            </a:extLst>
          </p:cNvPr>
          <p:cNvSpPr txBox="1"/>
          <p:nvPr/>
        </p:nvSpPr>
        <p:spPr>
          <a:xfrm>
            <a:off x="1507013" y="1119452"/>
            <a:ext cx="9316654" cy="523220"/>
          </a:xfrm>
          <a:prstGeom prst="rect">
            <a:avLst/>
          </a:prstGeom>
          <a:noFill/>
        </p:spPr>
        <p:txBody>
          <a:bodyPr wrap="square" rtlCol="0">
            <a:spAutoFit/>
          </a:bodyPr>
          <a:lstStyle/>
          <a:p>
            <a:r>
              <a:rPr lang="zh-CN" altLang="en-US" sz="2800" dirty="0"/>
              <a:t>相同电压下，不同顶角尖端周围的电场（单位：</a:t>
            </a:r>
            <a:r>
              <a:rPr lang="en-US" altLang="zh-CN" sz="2800" dirty="0" err="1"/>
              <a:t>a.u</a:t>
            </a:r>
            <a:r>
              <a:rPr lang="en-US" altLang="zh-CN" sz="2800" dirty="0"/>
              <a:t>.</a:t>
            </a:r>
            <a:r>
              <a:rPr lang="zh-CN" altLang="en-US" sz="2800" dirty="0"/>
              <a:t>）</a:t>
            </a:r>
          </a:p>
        </p:txBody>
      </p:sp>
      <p:sp>
        <p:nvSpPr>
          <p:cNvPr id="21" name="标题 1">
            <a:extLst>
              <a:ext uri="{FF2B5EF4-FFF2-40B4-BE49-F238E27FC236}">
                <a16:creationId xmlns:a16="http://schemas.microsoft.com/office/drawing/2014/main" id="{C0B98B0D-6667-4F3D-9A3A-337C42B7C3C7}"/>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3830167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F74BBD-ACB1-47D1-9256-B93B79DA76A8}"/>
              </a:ext>
            </a:extLst>
          </p:cNvPr>
          <p:cNvSpPr>
            <a:spLocks noGrp="1"/>
          </p:cNvSpPr>
          <p:nvPr>
            <p:ph type="sldNum" sz="quarter" idx="12"/>
          </p:nvPr>
        </p:nvSpPr>
        <p:spPr/>
        <p:txBody>
          <a:bodyPr/>
          <a:lstStyle/>
          <a:p>
            <a:fld id="{CEDF435E-B3EF-42D1-AF76-0DD2579A66A6}" type="slidenum">
              <a:rPr lang="zh-CN" altLang="en-US" smtClean="0"/>
              <a:pPr/>
              <a:t>27</a:t>
            </a:fld>
            <a:endParaRPr lang="zh-CN" altLang="en-US" dirty="0"/>
          </a:p>
        </p:txBody>
      </p:sp>
      <p:sp>
        <p:nvSpPr>
          <p:cNvPr id="5" name="标题 1">
            <a:extLst>
              <a:ext uri="{FF2B5EF4-FFF2-40B4-BE49-F238E27FC236}">
                <a16:creationId xmlns:a16="http://schemas.microsoft.com/office/drawing/2014/main" id="{DCC250B9-3D58-409E-BFE1-908EE06B939B}"/>
              </a:ext>
            </a:extLst>
          </p:cNvPr>
          <p:cNvSpPr>
            <a:spLocks noGrp="1"/>
          </p:cNvSpPr>
          <p:nvPr>
            <p:ph type="title"/>
          </p:nvPr>
        </p:nvSpPr>
        <p:spPr>
          <a:xfrm>
            <a:off x="838200" y="365125"/>
            <a:ext cx="10515600" cy="1325563"/>
          </a:xfrm>
        </p:spPr>
        <p:txBody>
          <a:bodyPr/>
          <a:lstStyle/>
          <a:p>
            <a:r>
              <a:rPr lang="zh-CN" altLang="en-US" dirty="0"/>
              <a:t>二、方案优化</a:t>
            </a:r>
          </a:p>
        </p:txBody>
      </p:sp>
      <p:pic>
        <p:nvPicPr>
          <p:cNvPr id="21" name="图片 20">
            <a:extLst>
              <a:ext uri="{FF2B5EF4-FFF2-40B4-BE49-F238E27FC236}">
                <a16:creationId xmlns:a16="http://schemas.microsoft.com/office/drawing/2014/main" id="{E94BAB70-241E-4690-9D14-70344F801EC2}"/>
              </a:ext>
            </a:extLst>
          </p:cNvPr>
          <p:cNvPicPr>
            <a:picLocks noChangeAspect="1"/>
          </p:cNvPicPr>
          <p:nvPr/>
        </p:nvPicPr>
        <p:blipFill>
          <a:blip r:embed="rId3"/>
          <a:stretch>
            <a:fillRect/>
          </a:stretch>
        </p:blipFill>
        <p:spPr>
          <a:xfrm>
            <a:off x="36215" y="2891114"/>
            <a:ext cx="2743438" cy="106689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B37780B-38B6-4AA8-A861-B34AB0176D6B}"/>
                  </a:ext>
                </a:extLst>
              </p:cNvPr>
              <p:cNvSpPr txBox="1"/>
              <p:nvPr/>
            </p:nvSpPr>
            <p:spPr>
              <a:xfrm>
                <a:off x="773304" y="2349157"/>
                <a:ext cx="5761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6" name="文本框 5">
                <a:extLst>
                  <a:ext uri="{FF2B5EF4-FFF2-40B4-BE49-F238E27FC236}">
                    <a16:creationId xmlns:a16="http://schemas.microsoft.com/office/drawing/2014/main" id="{FB37780B-38B6-4AA8-A861-B34AB0176D6B}"/>
                  </a:ext>
                </a:extLst>
              </p:cNvPr>
              <p:cNvSpPr txBox="1">
                <a:spLocks noRot="1" noChangeAspect="1" noMove="1" noResize="1" noEditPoints="1" noAdjustHandles="1" noChangeArrowheads="1" noChangeShapeType="1" noTextEdit="1"/>
              </p:cNvSpPr>
              <p:nvPr/>
            </p:nvSpPr>
            <p:spPr>
              <a:xfrm>
                <a:off x="773304" y="2349157"/>
                <a:ext cx="576120" cy="461665"/>
              </a:xfrm>
              <a:prstGeom prst="rect">
                <a:avLst/>
              </a:prstGeom>
              <a:blipFill>
                <a:blip r:embed="rId5"/>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B311A0D-2D70-41E3-A609-B22C105DCFDC}"/>
                  </a:ext>
                </a:extLst>
              </p:cNvPr>
              <p:cNvSpPr txBox="1"/>
              <p:nvPr/>
            </p:nvSpPr>
            <p:spPr>
              <a:xfrm>
                <a:off x="1512397" y="1545458"/>
                <a:ext cx="914400" cy="506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𝐸</m:t>
                          </m:r>
                        </m:e>
                      </m:acc>
                    </m:oMath>
                  </m:oMathPara>
                </a14:m>
                <a:endParaRPr lang="zh-CN" altLang="en-US" sz="2400" dirty="0"/>
              </a:p>
            </p:txBody>
          </p:sp>
        </mc:Choice>
        <mc:Fallback xmlns="">
          <p:sp>
            <p:nvSpPr>
              <p:cNvPr id="9" name="文本框 8">
                <a:extLst>
                  <a:ext uri="{FF2B5EF4-FFF2-40B4-BE49-F238E27FC236}">
                    <a16:creationId xmlns:a16="http://schemas.microsoft.com/office/drawing/2014/main" id="{CB311A0D-2D70-41E3-A609-B22C105DCFDC}"/>
                  </a:ext>
                </a:extLst>
              </p:cNvPr>
              <p:cNvSpPr txBox="1">
                <a:spLocks noRot="1" noChangeAspect="1" noMove="1" noResize="1" noEditPoints="1" noAdjustHandles="1" noChangeArrowheads="1" noChangeShapeType="1" noTextEdit="1"/>
              </p:cNvSpPr>
              <p:nvPr/>
            </p:nvSpPr>
            <p:spPr>
              <a:xfrm>
                <a:off x="1512397" y="1545458"/>
                <a:ext cx="914400" cy="506421"/>
              </a:xfrm>
              <a:prstGeom prst="rect">
                <a:avLst/>
              </a:prstGeom>
              <a:blipFill>
                <a:blip r:embed="rId6"/>
                <a:stretch>
                  <a:fillRect/>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DB37626F-D86A-4F1E-9034-4823C53C42A0}"/>
              </a:ext>
            </a:extLst>
          </p:cNvPr>
          <p:cNvCxnSpPr/>
          <p:nvPr/>
        </p:nvCxnSpPr>
        <p:spPr>
          <a:xfrm flipV="1">
            <a:off x="566811" y="1633048"/>
            <a:ext cx="3117459" cy="7457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箭头: 下 23">
            <a:extLst>
              <a:ext uri="{FF2B5EF4-FFF2-40B4-BE49-F238E27FC236}">
                <a16:creationId xmlns:a16="http://schemas.microsoft.com/office/drawing/2014/main" id="{85688601-4B48-4E89-9062-A8BF16763F9C}"/>
              </a:ext>
            </a:extLst>
          </p:cNvPr>
          <p:cNvSpPr/>
          <p:nvPr/>
        </p:nvSpPr>
        <p:spPr>
          <a:xfrm>
            <a:off x="3384390" y="3537213"/>
            <a:ext cx="1049805" cy="11565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5A8CC8F-165D-4790-95E6-FF18B82EAAA8}"/>
              </a:ext>
            </a:extLst>
          </p:cNvPr>
          <p:cNvPicPr>
            <a:picLocks noChangeAspect="1"/>
          </p:cNvPicPr>
          <p:nvPr/>
        </p:nvPicPr>
        <p:blipFill>
          <a:blip r:embed="rId7"/>
          <a:stretch>
            <a:fillRect/>
          </a:stretch>
        </p:blipFill>
        <p:spPr>
          <a:xfrm>
            <a:off x="2736981" y="4817144"/>
            <a:ext cx="3230065" cy="1721768"/>
          </a:xfrm>
          <a:prstGeom prst="rect">
            <a:avLst/>
          </a:prstGeom>
        </p:spPr>
      </p:pic>
      <p:pic>
        <p:nvPicPr>
          <p:cNvPr id="13" name="图片 12">
            <a:extLst>
              <a:ext uri="{FF2B5EF4-FFF2-40B4-BE49-F238E27FC236}">
                <a16:creationId xmlns:a16="http://schemas.microsoft.com/office/drawing/2014/main" id="{E6A68EF2-B71D-4F76-BD53-2728E17A4395}"/>
              </a:ext>
            </a:extLst>
          </p:cNvPr>
          <p:cNvPicPr>
            <a:picLocks noChangeAspect="1"/>
          </p:cNvPicPr>
          <p:nvPr/>
        </p:nvPicPr>
        <p:blipFill>
          <a:blip r:embed="rId8"/>
          <a:stretch>
            <a:fillRect/>
          </a:stretch>
        </p:blipFill>
        <p:spPr>
          <a:xfrm>
            <a:off x="2779653" y="2180205"/>
            <a:ext cx="2483344" cy="1411585"/>
          </a:xfrm>
          <a:prstGeom prst="rect">
            <a:avLst/>
          </a:prstGeom>
        </p:spPr>
      </p:pic>
    </p:spTree>
    <p:extLst>
      <p:ext uri="{BB962C8B-B14F-4D97-AF65-F5344CB8AC3E}">
        <p14:creationId xmlns:p14="http://schemas.microsoft.com/office/powerpoint/2010/main" val="2909461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AE381B94-EA08-4C3A-B8EA-33583513A916}"/>
              </a:ext>
            </a:extLst>
          </p:cNvPr>
          <p:cNvPicPr>
            <a:picLocks noChangeAspect="1"/>
          </p:cNvPicPr>
          <p:nvPr/>
        </p:nvPicPr>
        <p:blipFill>
          <a:blip r:embed="rId3"/>
          <a:stretch>
            <a:fillRect/>
          </a:stretch>
        </p:blipFill>
        <p:spPr>
          <a:xfrm>
            <a:off x="1166261" y="2480210"/>
            <a:ext cx="2781948" cy="1581318"/>
          </a:xfrm>
          <a:prstGeom prst="rect">
            <a:avLst/>
          </a:prstGeom>
        </p:spPr>
      </p:pic>
      <p:sp>
        <p:nvSpPr>
          <p:cNvPr id="4" name="灯片编号占位符 3">
            <a:extLst>
              <a:ext uri="{FF2B5EF4-FFF2-40B4-BE49-F238E27FC236}">
                <a16:creationId xmlns:a16="http://schemas.microsoft.com/office/drawing/2014/main" id="{BDF74BBD-ACB1-47D1-9256-B93B79DA76A8}"/>
              </a:ext>
            </a:extLst>
          </p:cNvPr>
          <p:cNvSpPr>
            <a:spLocks noGrp="1"/>
          </p:cNvSpPr>
          <p:nvPr>
            <p:ph type="sldNum" sz="quarter" idx="12"/>
          </p:nvPr>
        </p:nvSpPr>
        <p:spPr/>
        <p:txBody>
          <a:bodyPr/>
          <a:lstStyle/>
          <a:p>
            <a:fld id="{CEDF435E-B3EF-42D1-AF76-0DD2579A66A6}" type="slidenum">
              <a:rPr lang="zh-CN" altLang="en-US" smtClean="0"/>
              <a:pPr/>
              <a:t>28</a:t>
            </a:fld>
            <a:endParaRPr lang="zh-CN" altLang="en-US" dirty="0"/>
          </a:p>
        </p:txBody>
      </p:sp>
      <p:sp>
        <p:nvSpPr>
          <p:cNvPr id="5" name="标题 1">
            <a:extLst>
              <a:ext uri="{FF2B5EF4-FFF2-40B4-BE49-F238E27FC236}">
                <a16:creationId xmlns:a16="http://schemas.microsoft.com/office/drawing/2014/main" id="{DCC250B9-3D58-409E-BFE1-908EE06B939B}"/>
              </a:ext>
            </a:extLst>
          </p:cNvPr>
          <p:cNvSpPr>
            <a:spLocks noGrp="1"/>
          </p:cNvSpPr>
          <p:nvPr>
            <p:ph type="title"/>
          </p:nvPr>
        </p:nvSpPr>
        <p:spPr>
          <a:xfrm>
            <a:off x="838200" y="365125"/>
            <a:ext cx="10515600" cy="1325563"/>
          </a:xfrm>
        </p:spPr>
        <p:txBody>
          <a:bodyPr/>
          <a:lstStyle/>
          <a:p>
            <a:r>
              <a:rPr lang="zh-CN" altLang="en-US" dirty="0"/>
              <a:t>二、方案优化</a:t>
            </a:r>
          </a:p>
        </p:txBody>
      </p:sp>
      <p:pic>
        <p:nvPicPr>
          <p:cNvPr id="3" name="图片 2">
            <a:extLst>
              <a:ext uri="{FF2B5EF4-FFF2-40B4-BE49-F238E27FC236}">
                <a16:creationId xmlns:a16="http://schemas.microsoft.com/office/drawing/2014/main" id="{DF89A705-05B5-4ADA-8343-5CF7A9E0DD88}"/>
              </a:ext>
            </a:extLst>
          </p:cNvPr>
          <p:cNvPicPr>
            <a:picLocks noChangeAspect="1"/>
          </p:cNvPicPr>
          <p:nvPr/>
        </p:nvPicPr>
        <p:blipFill rotWithShape="1">
          <a:blip r:embed="rId4"/>
          <a:srcRect t="33438"/>
          <a:stretch/>
        </p:blipFill>
        <p:spPr>
          <a:xfrm>
            <a:off x="5275505" y="2186492"/>
            <a:ext cx="5142155" cy="2168755"/>
          </a:xfrm>
          <a:prstGeom prst="rect">
            <a:avLst/>
          </a:prstGeom>
        </p:spPr>
      </p:pic>
      <p:cxnSp>
        <p:nvCxnSpPr>
          <p:cNvPr id="7" name="直接箭头连接符 6">
            <a:extLst>
              <a:ext uri="{FF2B5EF4-FFF2-40B4-BE49-F238E27FC236}">
                <a16:creationId xmlns:a16="http://schemas.microsoft.com/office/drawing/2014/main" id="{7BC19152-E425-4EA1-B113-BCB1BE291641}"/>
              </a:ext>
            </a:extLst>
          </p:cNvPr>
          <p:cNvCxnSpPr/>
          <p:nvPr/>
        </p:nvCxnSpPr>
        <p:spPr>
          <a:xfrm>
            <a:off x="9280937" y="4327785"/>
            <a:ext cx="11887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359B221-DEC0-4785-92EF-2CC6BA247CD5}"/>
                  </a:ext>
                </a:extLst>
              </p:cNvPr>
              <p:cNvSpPr txBox="1"/>
              <p:nvPr/>
            </p:nvSpPr>
            <p:spPr>
              <a:xfrm>
                <a:off x="10170218" y="3841356"/>
                <a:ext cx="2994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xmlns="">
          <p:sp>
            <p:nvSpPr>
              <p:cNvPr id="8" name="文本框 7">
                <a:extLst>
                  <a:ext uri="{FF2B5EF4-FFF2-40B4-BE49-F238E27FC236}">
                    <a16:creationId xmlns:a16="http://schemas.microsoft.com/office/drawing/2014/main" id="{A359B221-DEC0-4785-92EF-2CC6BA247CD5}"/>
                  </a:ext>
                </a:extLst>
              </p:cNvPr>
              <p:cNvSpPr txBox="1">
                <a:spLocks noRot="1" noChangeAspect="1" noMove="1" noResize="1" noEditPoints="1" noAdjustHandles="1" noChangeArrowheads="1" noChangeShapeType="1" noTextEdit="1"/>
              </p:cNvSpPr>
              <p:nvPr/>
            </p:nvSpPr>
            <p:spPr>
              <a:xfrm>
                <a:off x="10170218" y="3841356"/>
                <a:ext cx="299439" cy="461665"/>
              </a:xfrm>
              <a:prstGeom prst="rect">
                <a:avLst/>
              </a:prstGeom>
              <a:blipFill>
                <a:blip r:embed="rId5"/>
                <a:stretch>
                  <a:fillRect r="-12245"/>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203CD0D2-052E-4848-BCCB-FED31A3659D2}"/>
              </a:ext>
            </a:extLst>
          </p:cNvPr>
          <p:cNvCxnSpPr/>
          <p:nvPr/>
        </p:nvCxnSpPr>
        <p:spPr>
          <a:xfrm flipV="1">
            <a:off x="7937912" y="1951404"/>
            <a:ext cx="0" cy="689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BB96F2B-B2ED-48A7-83F5-D9ABA811D763}"/>
                  </a:ext>
                </a:extLst>
              </p:cNvPr>
              <p:cNvSpPr txBox="1"/>
              <p:nvPr/>
            </p:nvSpPr>
            <p:spPr>
              <a:xfrm>
                <a:off x="7917837" y="1840802"/>
                <a:ext cx="289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oMath>
                  </m:oMathPara>
                </a14:m>
                <a:endParaRPr lang="zh-CN" altLang="en-US" dirty="0"/>
              </a:p>
            </p:txBody>
          </p:sp>
        </mc:Choice>
        <mc:Fallback xmlns="">
          <p:sp>
            <p:nvSpPr>
              <p:cNvPr id="12" name="文本框 11">
                <a:extLst>
                  <a:ext uri="{FF2B5EF4-FFF2-40B4-BE49-F238E27FC236}">
                    <a16:creationId xmlns:a16="http://schemas.microsoft.com/office/drawing/2014/main" id="{BBB96F2B-B2ED-48A7-83F5-D9ABA811D763}"/>
                  </a:ext>
                </a:extLst>
              </p:cNvPr>
              <p:cNvSpPr txBox="1">
                <a:spLocks noRot="1" noChangeAspect="1" noMove="1" noResize="1" noEditPoints="1" noAdjustHandles="1" noChangeArrowheads="1" noChangeShapeType="1" noTextEdit="1"/>
              </p:cNvSpPr>
              <p:nvPr/>
            </p:nvSpPr>
            <p:spPr>
              <a:xfrm>
                <a:off x="7917837" y="1840802"/>
                <a:ext cx="289560" cy="461665"/>
              </a:xfrm>
              <a:prstGeom prst="rect">
                <a:avLst/>
              </a:prstGeom>
              <a:blipFill>
                <a:blip r:embed="rId6"/>
                <a:stretch>
                  <a:fillRect l="-6383" r="-34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36286A6-D3E0-4146-85CF-DE21467AD501}"/>
                  </a:ext>
                </a:extLst>
              </p:cNvPr>
              <p:cNvSpPr txBox="1"/>
              <p:nvPr/>
            </p:nvSpPr>
            <p:spPr>
              <a:xfrm>
                <a:off x="9470933" y="4337159"/>
                <a:ext cx="10498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736286A6-D3E0-4146-85CF-DE21467AD501}"/>
                  </a:ext>
                </a:extLst>
              </p:cNvPr>
              <p:cNvSpPr txBox="1">
                <a:spLocks noRot="1" noChangeAspect="1" noMove="1" noResize="1" noEditPoints="1" noAdjustHandles="1" noChangeArrowheads="1" noChangeShapeType="1" noTextEdit="1"/>
              </p:cNvSpPr>
              <p:nvPr/>
            </p:nvSpPr>
            <p:spPr>
              <a:xfrm>
                <a:off x="9470933" y="4337159"/>
                <a:ext cx="104980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E9D8FB1-9C5D-450B-93D4-0A4822B49783}"/>
                  </a:ext>
                </a:extLst>
              </p:cNvPr>
              <p:cNvSpPr txBox="1"/>
              <p:nvPr/>
            </p:nvSpPr>
            <p:spPr>
              <a:xfrm>
                <a:off x="9564397" y="2260038"/>
                <a:ext cx="833401"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=0</m:t>
                      </m:r>
                    </m:oMath>
                  </m:oMathPara>
                </a14:m>
                <a:endParaRPr lang="zh-CN" altLang="en-US" dirty="0"/>
              </a:p>
            </p:txBody>
          </p:sp>
        </mc:Choice>
        <mc:Fallback xmlns="">
          <p:sp>
            <p:nvSpPr>
              <p:cNvPr id="16" name="文本框 15">
                <a:extLst>
                  <a:ext uri="{FF2B5EF4-FFF2-40B4-BE49-F238E27FC236}">
                    <a16:creationId xmlns:a16="http://schemas.microsoft.com/office/drawing/2014/main" id="{9E9D8FB1-9C5D-450B-93D4-0A4822B49783}"/>
                  </a:ext>
                </a:extLst>
              </p:cNvPr>
              <p:cNvSpPr txBox="1">
                <a:spLocks noRot="1" noChangeAspect="1" noMove="1" noResize="1" noEditPoints="1" noAdjustHandles="1" noChangeArrowheads="1" noChangeShapeType="1" noTextEdit="1"/>
              </p:cNvSpPr>
              <p:nvPr/>
            </p:nvSpPr>
            <p:spPr>
              <a:xfrm>
                <a:off x="9564397" y="2260038"/>
                <a:ext cx="833401" cy="3710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5ACDB8A-6F8C-41A2-BDD9-1934E7C332E1}"/>
                  </a:ext>
                </a:extLst>
              </p:cNvPr>
              <p:cNvSpPr txBox="1"/>
              <p:nvPr/>
            </p:nvSpPr>
            <p:spPr>
              <a:xfrm>
                <a:off x="7771802" y="4365067"/>
                <a:ext cx="333487"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18" name="文本框 17">
                <a:extLst>
                  <a:ext uri="{FF2B5EF4-FFF2-40B4-BE49-F238E27FC236}">
                    <a16:creationId xmlns:a16="http://schemas.microsoft.com/office/drawing/2014/main" id="{E5ACDB8A-6F8C-41A2-BDD9-1934E7C332E1}"/>
                  </a:ext>
                </a:extLst>
              </p:cNvPr>
              <p:cNvSpPr txBox="1">
                <a:spLocks noRot="1" noChangeAspect="1" noMove="1" noResize="1" noEditPoints="1" noAdjustHandles="1" noChangeArrowheads="1" noChangeShapeType="1" noTextEdit="1"/>
              </p:cNvSpPr>
              <p:nvPr/>
            </p:nvSpPr>
            <p:spPr>
              <a:xfrm>
                <a:off x="7771802" y="4365067"/>
                <a:ext cx="333487" cy="371064"/>
              </a:xfrm>
              <a:prstGeom prst="rect">
                <a:avLst/>
              </a:prstGeom>
              <a:blipFill>
                <a:blip r:embed="rId9"/>
                <a:stretch>
                  <a:fillRect/>
                </a:stretch>
              </a:blipFill>
            </p:spPr>
            <p:txBody>
              <a:bodyPr/>
              <a:lstStyle/>
              <a:p>
                <a:r>
                  <a:rPr lang="zh-CN" altLang="en-US">
                    <a:noFill/>
                  </a:rPr>
                  <a:t> </a:t>
                </a:r>
              </a:p>
            </p:txBody>
          </p:sp>
        </mc:Fallback>
      </mc:AlternateContent>
      <p:sp>
        <p:nvSpPr>
          <p:cNvPr id="34" name="对话气泡: 椭圆形 33">
            <a:extLst>
              <a:ext uri="{FF2B5EF4-FFF2-40B4-BE49-F238E27FC236}">
                <a16:creationId xmlns:a16="http://schemas.microsoft.com/office/drawing/2014/main" id="{D020C87D-CFFA-4790-93F4-DBCE794E85A3}"/>
              </a:ext>
            </a:extLst>
          </p:cNvPr>
          <p:cNvSpPr/>
          <p:nvPr/>
        </p:nvSpPr>
        <p:spPr>
          <a:xfrm>
            <a:off x="4884349" y="1088260"/>
            <a:ext cx="6469451" cy="4372984"/>
          </a:xfrm>
          <a:prstGeom prst="wedgeEllipseCallout">
            <a:avLst>
              <a:gd name="adj1" fmla="val -95460"/>
              <a:gd name="adj2" fmla="val -26"/>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1911417B-CDEB-43BB-85C3-475511FEB887}"/>
                  </a:ext>
                </a:extLst>
              </p:cNvPr>
              <p:cNvSpPr txBox="1"/>
              <p:nvPr/>
            </p:nvSpPr>
            <p:spPr>
              <a:xfrm>
                <a:off x="8649997" y="4340359"/>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35" name="文本框 34">
                <a:extLst>
                  <a:ext uri="{FF2B5EF4-FFF2-40B4-BE49-F238E27FC236}">
                    <a16:creationId xmlns:a16="http://schemas.microsoft.com/office/drawing/2014/main" id="{1911417B-CDEB-43BB-85C3-475511FEB887}"/>
                  </a:ext>
                </a:extLst>
              </p:cNvPr>
              <p:cNvSpPr txBox="1">
                <a:spLocks noRot="1" noChangeAspect="1" noMove="1" noResize="1" noEditPoints="1" noAdjustHandles="1" noChangeArrowheads="1" noChangeShapeType="1" noTextEdit="1"/>
              </p:cNvSpPr>
              <p:nvPr/>
            </p:nvSpPr>
            <p:spPr>
              <a:xfrm>
                <a:off x="8649997" y="4340359"/>
                <a:ext cx="914400" cy="371064"/>
              </a:xfrm>
              <a:prstGeom prst="rect">
                <a:avLst/>
              </a:prstGeom>
              <a:blipFill>
                <a:blip r:embed="rId10"/>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01ECC6A-22B3-4EEB-B3DB-24CB73697D44}"/>
                  </a:ext>
                </a:extLst>
              </p:cNvPr>
              <p:cNvSpPr txBox="1"/>
              <p:nvPr/>
            </p:nvSpPr>
            <p:spPr>
              <a:xfrm>
                <a:off x="6208549" y="4340359"/>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36" name="文本框 35">
                <a:extLst>
                  <a:ext uri="{FF2B5EF4-FFF2-40B4-BE49-F238E27FC236}">
                    <a16:creationId xmlns:a16="http://schemas.microsoft.com/office/drawing/2014/main" id="{601ECC6A-22B3-4EEB-B3DB-24CB73697D44}"/>
                  </a:ext>
                </a:extLst>
              </p:cNvPr>
              <p:cNvSpPr txBox="1">
                <a:spLocks noRot="1" noChangeAspect="1" noMove="1" noResize="1" noEditPoints="1" noAdjustHandles="1" noChangeArrowheads="1" noChangeShapeType="1" noTextEdit="1"/>
              </p:cNvSpPr>
              <p:nvPr/>
            </p:nvSpPr>
            <p:spPr>
              <a:xfrm>
                <a:off x="6208549" y="4340359"/>
                <a:ext cx="914400" cy="371064"/>
              </a:xfrm>
              <a:prstGeom prst="rect">
                <a:avLst/>
              </a:prstGeom>
              <a:blipFill>
                <a:blip r:embed="rId11"/>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725A179E-871F-4DB8-B71B-D743FEF77AF7}"/>
                  </a:ext>
                </a:extLst>
              </p:cNvPr>
              <p:cNvSpPr txBox="1"/>
              <p:nvPr/>
            </p:nvSpPr>
            <p:spPr>
              <a:xfrm>
                <a:off x="1135379" y="5925802"/>
                <a:ext cx="2298040" cy="338554"/>
              </a:xfrm>
              <a:prstGeom prst="rect">
                <a:avLst/>
              </a:prstGeom>
              <a:noFill/>
            </p:spPr>
            <p:txBody>
              <a:bodyPr wrap="square" rtlCol="0">
                <a:spAutoFit/>
              </a:bodyPr>
              <a:lstStyle/>
              <a:p>
                <a:r>
                  <a:rPr lang="zh-CN" altLang="en-US" sz="1600" dirty="0"/>
                  <a:t>其中</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0</m:t>
                        </m:r>
                      </m:sub>
                    </m:sSub>
                  </m:oMath>
                </a14:m>
                <a:r>
                  <a:rPr lang="en-US" altLang="zh-CN" sz="1600" dirty="0"/>
                  <a:t>——</a:t>
                </a:r>
                <a:r>
                  <a:rPr lang="zh-CN" altLang="en-US" sz="1600" dirty="0"/>
                  <a:t>分子电离能</a:t>
                </a:r>
              </a:p>
            </p:txBody>
          </p:sp>
        </mc:Choice>
        <mc:Fallback xmlns="">
          <p:sp>
            <p:nvSpPr>
              <p:cNvPr id="37" name="文本框 36">
                <a:extLst>
                  <a:ext uri="{FF2B5EF4-FFF2-40B4-BE49-F238E27FC236}">
                    <a16:creationId xmlns:a16="http://schemas.microsoft.com/office/drawing/2014/main" id="{725A179E-871F-4DB8-B71B-D743FEF77AF7}"/>
                  </a:ext>
                </a:extLst>
              </p:cNvPr>
              <p:cNvSpPr txBox="1">
                <a:spLocks noRot="1" noChangeAspect="1" noMove="1" noResize="1" noEditPoints="1" noAdjustHandles="1" noChangeArrowheads="1" noChangeShapeType="1" noTextEdit="1"/>
              </p:cNvSpPr>
              <p:nvPr/>
            </p:nvSpPr>
            <p:spPr>
              <a:xfrm>
                <a:off x="1135379" y="5925802"/>
                <a:ext cx="2298040" cy="338554"/>
              </a:xfrm>
              <a:prstGeom prst="rect">
                <a:avLst/>
              </a:prstGeom>
              <a:blipFill>
                <a:blip r:embed="rId12"/>
                <a:stretch>
                  <a:fillRect l="-1326"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0A410AD-6A27-48A6-8787-8432AC03BF3E}"/>
                  </a:ext>
                </a:extLst>
              </p:cNvPr>
              <p:cNvSpPr txBox="1"/>
              <p:nvPr/>
            </p:nvSpPr>
            <p:spPr>
              <a:xfrm>
                <a:off x="1135379" y="4699315"/>
                <a:ext cx="3546121" cy="9161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0,       </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  </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e>
                          </m:eqArr>
                        </m:e>
                      </m:d>
                    </m:oMath>
                  </m:oMathPara>
                </a14:m>
                <a:endParaRPr lang="zh-CN" altLang="en-US" sz="2400" dirty="0"/>
              </a:p>
            </p:txBody>
          </p:sp>
        </mc:Choice>
        <mc:Fallback xmlns="">
          <p:sp>
            <p:nvSpPr>
              <p:cNvPr id="2" name="文本框 1">
                <a:extLst>
                  <a:ext uri="{FF2B5EF4-FFF2-40B4-BE49-F238E27FC236}">
                    <a16:creationId xmlns:a16="http://schemas.microsoft.com/office/drawing/2014/main" id="{10A410AD-6A27-48A6-8787-8432AC03BF3E}"/>
                  </a:ext>
                </a:extLst>
              </p:cNvPr>
              <p:cNvSpPr txBox="1">
                <a:spLocks noRot="1" noChangeAspect="1" noMove="1" noResize="1" noEditPoints="1" noAdjustHandles="1" noChangeArrowheads="1" noChangeShapeType="1" noTextEdit="1"/>
              </p:cNvSpPr>
              <p:nvPr/>
            </p:nvSpPr>
            <p:spPr>
              <a:xfrm>
                <a:off x="1135379" y="4699315"/>
                <a:ext cx="3546121" cy="91614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E2C56E8-D0BA-4E4A-A14A-76E9E268EA03}"/>
                  </a:ext>
                </a:extLst>
              </p:cNvPr>
              <p:cNvSpPr txBox="1"/>
              <p:nvPr/>
            </p:nvSpPr>
            <p:spPr>
              <a:xfrm>
                <a:off x="5088266" y="492655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m:t>
                      </m:r>
                    </m:oMath>
                  </m:oMathPara>
                </a14:m>
                <a:endParaRPr lang="zh-CN" altLang="en-US" sz="2400" dirty="0"/>
              </a:p>
            </p:txBody>
          </p:sp>
        </mc:Choice>
        <mc:Fallback xmlns="">
          <p:sp>
            <p:nvSpPr>
              <p:cNvPr id="19" name="文本框 18">
                <a:extLst>
                  <a:ext uri="{FF2B5EF4-FFF2-40B4-BE49-F238E27FC236}">
                    <a16:creationId xmlns:a16="http://schemas.microsoft.com/office/drawing/2014/main" id="{8E2C56E8-D0BA-4E4A-A14A-76E9E268EA03}"/>
                  </a:ext>
                </a:extLst>
              </p:cNvPr>
              <p:cNvSpPr txBox="1">
                <a:spLocks noRot="1" noChangeAspect="1" noMove="1" noResize="1" noEditPoints="1" noAdjustHandles="1" noChangeArrowheads="1" noChangeShapeType="1" noTextEdit="1"/>
              </p:cNvSpPr>
              <p:nvPr/>
            </p:nvSpPr>
            <p:spPr>
              <a:xfrm>
                <a:off x="5088266" y="4926556"/>
                <a:ext cx="914400" cy="461665"/>
              </a:xfrm>
              <a:prstGeom prst="rect">
                <a:avLst/>
              </a:prstGeom>
              <a:blipFill>
                <a:blip r:embed="rId14"/>
                <a:stretch>
                  <a:fillRect b="-17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3393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690094A-D8F6-4A92-8C1C-803D5FF62EC6}"/>
              </a:ext>
            </a:extLst>
          </p:cNvPr>
          <p:cNvPicPr>
            <a:picLocks noChangeAspect="1"/>
          </p:cNvPicPr>
          <p:nvPr/>
        </p:nvPicPr>
        <p:blipFill>
          <a:blip r:embed="rId3"/>
          <a:stretch>
            <a:fillRect/>
          </a:stretch>
        </p:blipFill>
        <p:spPr>
          <a:xfrm>
            <a:off x="2502640" y="2259660"/>
            <a:ext cx="2165011" cy="1230638"/>
          </a:xfrm>
          <a:prstGeom prst="rect">
            <a:avLst/>
          </a:prstGeom>
        </p:spPr>
      </p:pic>
      <p:sp>
        <p:nvSpPr>
          <p:cNvPr id="4" name="灯片编号占位符 3">
            <a:extLst>
              <a:ext uri="{FF2B5EF4-FFF2-40B4-BE49-F238E27FC236}">
                <a16:creationId xmlns:a16="http://schemas.microsoft.com/office/drawing/2014/main" id="{BDF74BBD-ACB1-47D1-9256-B93B79DA76A8}"/>
              </a:ext>
            </a:extLst>
          </p:cNvPr>
          <p:cNvSpPr>
            <a:spLocks noGrp="1"/>
          </p:cNvSpPr>
          <p:nvPr>
            <p:ph type="sldNum" sz="quarter" idx="12"/>
          </p:nvPr>
        </p:nvSpPr>
        <p:spPr/>
        <p:txBody>
          <a:bodyPr/>
          <a:lstStyle/>
          <a:p>
            <a:fld id="{CEDF435E-B3EF-42D1-AF76-0DD2579A66A6}" type="slidenum">
              <a:rPr lang="zh-CN" altLang="en-US" smtClean="0"/>
              <a:pPr/>
              <a:t>29</a:t>
            </a:fld>
            <a:endParaRPr lang="zh-CN" altLang="en-US" dirty="0"/>
          </a:p>
        </p:txBody>
      </p:sp>
      <p:sp>
        <p:nvSpPr>
          <p:cNvPr id="5" name="标题 1">
            <a:extLst>
              <a:ext uri="{FF2B5EF4-FFF2-40B4-BE49-F238E27FC236}">
                <a16:creationId xmlns:a16="http://schemas.microsoft.com/office/drawing/2014/main" id="{DCC250B9-3D58-409E-BFE1-908EE06B939B}"/>
              </a:ext>
            </a:extLst>
          </p:cNvPr>
          <p:cNvSpPr>
            <a:spLocks noGrp="1"/>
          </p:cNvSpPr>
          <p:nvPr>
            <p:ph type="title"/>
          </p:nvPr>
        </p:nvSpPr>
        <p:spPr>
          <a:xfrm>
            <a:off x="838200" y="365125"/>
            <a:ext cx="10515600" cy="1325563"/>
          </a:xfrm>
        </p:spPr>
        <p:txBody>
          <a:bodyPr/>
          <a:lstStyle/>
          <a:p>
            <a:r>
              <a:rPr lang="zh-CN" altLang="en-US" dirty="0"/>
              <a:t>二、方案优化</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B311A0D-2D70-41E3-A609-B22C105DCFDC}"/>
                  </a:ext>
                </a:extLst>
              </p:cNvPr>
              <p:cNvSpPr txBox="1"/>
              <p:nvPr/>
            </p:nvSpPr>
            <p:spPr>
              <a:xfrm>
                <a:off x="1512397" y="1545458"/>
                <a:ext cx="914400" cy="506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𝐸</m:t>
                          </m:r>
                        </m:e>
                      </m:acc>
                    </m:oMath>
                  </m:oMathPara>
                </a14:m>
                <a:endParaRPr lang="zh-CN" altLang="en-US" sz="2400" dirty="0"/>
              </a:p>
            </p:txBody>
          </p:sp>
        </mc:Choice>
        <mc:Fallback xmlns="">
          <p:sp>
            <p:nvSpPr>
              <p:cNvPr id="9" name="文本框 8">
                <a:extLst>
                  <a:ext uri="{FF2B5EF4-FFF2-40B4-BE49-F238E27FC236}">
                    <a16:creationId xmlns:a16="http://schemas.microsoft.com/office/drawing/2014/main" id="{CB311A0D-2D70-41E3-A609-B22C105DCFDC}"/>
                  </a:ext>
                </a:extLst>
              </p:cNvPr>
              <p:cNvSpPr txBox="1">
                <a:spLocks noRot="1" noChangeAspect="1" noMove="1" noResize="1" noEditPoints="1" noAdjustHandles="1" noChangeArrowheads="1" noChangeShapeType="1" noTextEdit="1"/>
              </p:cNvSpPr>
              <p:nvPr/>
            </p:nvSpPr>
            <p:spPr>
              <a:xfrm>
                <a:off x="1512397" y="1545458"/>
                <a:ext cx="914400" cy="506421"/>
              </a:xfrm>
              <a:prstGeom prst="rect">
                <a:avLst/>
              </a:prstGeom>
              <a:blipFill>
                <a:blip r:embed="rId6"/>
                <a:stretch>
                  <a:fillRect/>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DB37626F-D86A-4F1E-9034-4823C53C42A0}"/>
              </a:ext>
            </a:extLst>
          </p:cNvPr>
          <p:cNvCxnSpPr/>
          <p:nvPr/>
        </p:nvCxnSpPr>
        <p:spPr>
          <a:xfrm flipV="1">
            <a:off x="566811" y="1633048"/>
            <a:ext cx="3117459" cy="7457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D5FFB1C-5259-4153-82C0-50B27EA0D993}"/>
                  </a:ext>
                </a:extLst>
              </p:cNvPr>
              <p:cNvSpPr txBox="1"/>
              <p:nvPr/>
            </p:nvSpPr>
            <p:spPr>
              <a:xfrm>
                <a:off x="180129" y="4903110"/>
                <a:ext cx="4656697" cy="1323439"/>
              </a:xfrm>
              <a:prstGeom prst="rect">
                <a:avLst/>
              </a:prstGeom>
              <a:noFill/>
            </p:spPr>
            <p:txBody>
              <a:bodyPr wrap="square" rtlCol="0">
                <a:spAutoFit/>
              </a:bodyPr>
              <a:lstStyle/>
              <a:p>
                <a:r>
                  <a:rPr lang="zh-CN" altLang="en-US" sz="2000" b="0" dirty="0"/>
                  <a:t>其中</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𝑒𝐸</m:t>
                    </m:r>
                    <m:r>
                      <a:rPr lang="en-US" altLang="zh-CN" sz="2000" b="0" i="1" smtClean="0">
                        <a:latin typeface="Cambria Math" panose="02040503050406030204" pitchFamily="18" charset="0"/>
                      </a:rPr>
                      <m:t>𝜆</m:t>
                    </m:r>
                  </m:oMath>
                </a14:m>
                <a:endParaRPr lang="en-US" altLang="zh-CN" sz="2000" b="0" dirty="0"/>
              </a:p>
              <a:p>
                <a:r>
                  <a:rPr lang="zh-CN" altLang="en-US" sz="2000" dirty="0"/>
                  <a:t>       </a:t>
                </a:r>
                <a14:m>
                  <m:oMath xmlns:m="http://schemas.openxmlformats.org/officeDocument/2006/math">
                    <m:r>
                      <a:rPr lang="en-US" altLang="zh-CN" sz="2000" b="0" i="1" smtClean="0">
                        <a:latin typeface="Cambria Math" panose="02040503050406030204" pitchFamily="18" charset="0"/>
                      </a:rPr>
                      <m:t>𝑒</m:t>
                    </m:r>
                  </m:oMath>
                </a14:m>
                <a:r>
                  <a:rPr lang="en-US" altLang="zh-CN" sz="2000" dirty="0"/>
                  <a:t> ——</a:t>
                </a:r>
                <a:r>
                  <a:rPr lang="zh-CN" altLang="en-US" sz="2000" dirty="0"/>
                  <a:t>电子电荷</a:t>
                </a:r>
                <a:endParaRPr lang="en-US" altLang="zh-CN" sz="2000" dirty="0"/>
              </a:p>
              <a:p>
                <a:r>
                  <a:rPr lang="en-US" altLang="zh-CN" sz="2000" dirty="0"/>
                  <a:t>       </a:t>
                </a:r>
                <a14:m>
                  <m:oMath xmlns:m="http://schemas.openxmlformats.org/officeDocument/2006/math">
                    <m:r>
                      <a:rPr lang="en-US" altLang="zh-CN" sz="2000" b="0" i="1" smtClean="0">
                        <a:latin typeface="Cambria Math" panose="02040503050406030204" pitchFamily="18" charset="0"/>
                      </a:rPr>
                      <m:t>𝜆</m:t>
                    </m:r>
                  </m:oMath>
                </a14:m>
                <a:r>
                  <a:rPr lang="en-US" altLang="zh-CN" sz="2000" dirty="0"/>
                  <a:t> ——</a:t>
                </a:r>
                <a:r>
                  <a:rPr lang="zh-CN" altLang="en-US" sz="2000" dirty="0"/>
                  <a:t>空气平均自由程</a:t>
                </a:r>
                <a:endParaRPr lang="en-US" altLang="zh-CN" sz="2000" dirty="0"/>
              </a:p>
              <a:p>
                <a:r>
                  <a:rPr lang="en-US" altLang="zh-CN" sz="2000" dirty="0"/>
                  <a:t>       </a:t>
                </a:r>
                <a14:m>
                  <m:oMath xmlns:m="http://schemas.openxmlformats.org/officeDocument/2006/math">
                    <m:r>
                      <a:rPr lang="en-US" altLang="zh-CN" sz="2000" b="0" i="1" smtClean="0">
                        <a:latin typeface="Cambria Math" panose="02040503050406030204" pitchFamily="18" charset="0"/>
                      </a:rPr>
                      <m:t>𝐷</m:t>
                    </m:r>
                  </m:oMath>
                </a14:m>
                <a:r>
                  <a:rPr lang="en-US" altLang="zh-CN" sz="2000" dirty="0"/>
                  <a:t>——</a:t>
                </a:r>
                <a:r>
                  <a:rPr lang="zh-CN" altLang="en-US" sz="2000" dirty="0"/>
                  <a:t>分子有效直径</a:t>
                </a:r>
              </a:p>
            </p:txBody>
          </p:sp>
        </mc:Choice>
        <mc:Fallback xmlns="">
          <p:sp>
            <p:nvSpPr>
              <p:cNvPr id="2" name="文本框 1">
                <a:extLst>
                  <a:ext uri="{FF2B5EF4-FFF2-40B4-BE49-F238E27FC236}">
                    <a16:creationId xmlns:a16="http://schemas.microsoft.com/office/drawing/2014/main" id="{1D5FFB1C-5259-4153-82C0-50B27EA0D993}"/>
                  </a:ext>
                </a:extLst>
              </p:cNvPr>
              <p:cNvSpPr txBox="1">
                <a:spLocks noRot="1" noChangeAspect="1" noMove="1" noResize="1" noEditPoints="1" noAdjustHandles="1" noChangeArrowheads="1" noChangeShapeType="1" noTextEdit="1"/>
              </p:cNvSpPr>
              <p:nvPr/>
            </p:nvSpPr>
            <p:spPr>
              <a:xfrm>
                <a:off x="180129" y="4903110"/>
                <a:ext cx="4656697" cy="1323439"/>
              </a:xfrm>
              <a:prstGeom prst="rect">
                <a:avLst/>
              </a:prstGeom>
              <a:blipFill>
                <a:blip r:embed="rId7"/>
                <a:stretch>
                  <a:fillRect l="-1442" t="-2304" b="-7373"/>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91F7EFEA-0C5C-4B2F-B026-53FAB91CAEC5}"/>
              </a:ext>
            </a:extLst>
          </p:cNvPr>
          <p:cNvPicPr>
            <a:picLocks noChangeAspect="1"/>
          </p:cNvPicPr>
          <p:nvPr/>
        </p:nvPicPr>
        <p:blipFill>
          <a:blip r:embed="rId8"/>
          <a:stretch>
            <a:fillRect/>
          </a:stretch>
        </p:blipFill>
        <p:spPr>
          <a:xfrm>
            <a:off x="5275505" y="1090161"/>
            <a:ext cx="5142155" cy="3258256"/>
          </a:xfrm>
          <a:prstGeom prst="rect">
            <a:avLst/>
          </a:prstGeom>
        </p:spPr>
      </p:pic>
      <p:cxnSp>
        <p:nvCxnSpPr>
          <p:cNvPr id="28" name="直接箭头连接符 27">
            <a:extLst>
              <a:ext uri="{FF2B5EF4-FFF2-40B4-BE49-F238E27FC236}">
                <a16:creationId xmlns:a16="http://schemas.microsoft.com/office/drawing/2014/main" id="{E1DAD68B-49A8-4BFD-B2BB-806E51D0C2CB}"/>
              </a:ext>
            </a:extLst>
          </p:cNvPr>
          <p:cNvCxnSpPr/>
          <p:nvPr/>
        </p:nvCxnSpPr>
        <p:spPr>
          <a:xfrm>
            <a:off x="9280937" y="4327785"/>
            <a:ext cx="11887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BD74097-AE41-479B-86CD-20334D2916B9}"/>
                  </a:ext>
                </a:extLst>
              </p:cNvPr>
              <p:cNvSpPr txBox="1"/>
              <p:nvPr/>
            </p:nvSpPr>
            <p:spPr>
              <a:xfrm>
                <a:off x="10170218" y="3841356"/>
                <a:ext cx="2994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xmlns="">
          <p:sp>
            <p:nvSpPr>
              <p:cNvPr id="29" name="文本框 28">
                <a:extLst>
                  <a:ext uri="{FF2B5EF4-FFF2-40B4-BE49-F238E27FC236}">
                    <a16:creationId xmlns:a16="http://schemas.microsoft.com/office/drawing/2014/main" id="{8BD74097-AE41-479B-86CD-20334D2916B9}"/>
                  </a:ext>
                </a:extLst>
              </p:cNvPr>
              <p:cNvSpPr txBox="1">
                <a:spLocks noRot="1" noChangeAspect="1" noMove="1" noResize="1" noEditPoints="1" noAdjustHandles="1" noChangeArrowheads="1" noChangeShapeType="1" noTextEdit="1"/>
              </p:cNvSpPr>
              <p:nvPr/>
            </p:nvSpPr>
            <p:spPr>
              <a:xfrm>
                <a:off x="10170218" y="3841356"/>
                <a:ext cx="299439" cy="461665"/>
              </a:xfrm>
              <a:prstGeom prst="rect">
                <a:avLst/>
              </a:prstGeom>
              <a:blipFill>
                <a:blip r:embed="rId9"/>
                <a:stretch>
                  <a:fillRect r="-12245"/>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E1393DF5-EDC4-471F-95F6-9CF57D186C97}"/>
              </a:ext>
            </a:extLst>
          </p:cNvPr>
          <p:cNvCxnSpPr/>
          <p:nvPr/>
        </p:nvCxnSpPr>
        <p:spPr>
          <a:xfrm flipV="1">
            <a:off x="7937912" y="1951404"/>
            <a:ext cx="0" cy="689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C11609A-0F0B-4D3E-AD0A-8BD73941C224}"/>
                  </a:ext>
                </a:extLst>
              </p:cNvPr>
              <p:cNvSpPr txBox="1"/>
              <p:nvPr/>
            </p:nvSpPr>
            <p:spPr>
              <a:xfrm>
                <a:off x="7917837" y="1840802"/>
                <a:ext cx="289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oMath>
                  </m:oMathPara>
                </a14:m>
                <a:endParaRPr lang="zh-CN" altLang="en-US" dirty="0"/>
              </a:p>
            </p:txBody>
          </p:sp>
        </mc:Choice>
        <mc:Fallback xmlns="">
          <p:sp>
            <p:nvSpPr>
              <p:cNvPr id="31" name="文本框 30">
                <a:extLst>
                  <a:ext uri="{FF2B5EF4-FFF2-40B4-BE49-F238E27FC236}">
                    <a16:creationId xmlns:a16="http://schemas.microsoft.com/office/drawing/2014/main" id="{9C11609A-0F0B-4D3E-AD0A-8BD73941C224}"/>
                  </a:ext>
                </a:extLst>
              </p:cNvPr>
              <p:cNvSpPr txBox="1">
                <a:spLocks noRot="1" noChangeAspect="1" noMove="1" noResize="1" noEditPoints="1" noAdjustHandles="1" noChangeArrowheads="1" noChangeShapeType="1" noTextEdit="1"/>
              </p:cNvSpPr>
              <p:nvPr/>
            </p:nvSpPr>
            <p:spPr>
              <a:xfrm>
                <a:off x="7917837" y="1840802"/>
                <a:ext cx="289560" cy="461665"/>
              </a:xfrm>
              <a:prstGeom prst="rect">
                <a:avLst/>
              </a:prstGeom>
              <a:blipFill>
                <a:blip r:embed="rId10"/>
                <a:stretch>
                  <a:fillRect l="-6383" r="-34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C55E4C6-B4B1-4165-989B-565481516DAD}"/>
                  </a:ext>
                </a:extLst>
              </p:cNvPr>
              <p:cNvSpPr txBox="1"/>
              <p:nvPr/>
            </p:nvSpPr>
            <p:spPr>
              <a:xfrm>
                <a:off x="9470933" y="4337159"/>
                <a:ext cx="10498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32" name="文本框 31">
                <a:extLst>
                  <a:ext uri="{FF2B5EF4-FFF2-40B4-BE49-F238E27FC236}">
                    <a16:creationId xmlns:a16="http://schemas.microsoft.com/office/drawing/2014/main" id="{DC55E4C6-B4B1-4165-989B-565481516DAD}"/>
                  </a:ext>
                </a:extLst>
              </p:cNvPr>
              <p:cNvSpPr txBox="1">
                <a:spLocks noRot="1" noChangeAspect="1" noMove="1" noResize="1" noEditPoints="1" noAdjustHandles="1" noChangeArrowheads="1" noChangeShapeType="1" noTextEdit="1"/>
              </p:cNvSpPr>
              <p:nvPr/>
            </p:nvSpPr>
            <p:spPr>
              <a:xfrm>
                <a:off x="9470933" y="4337159"/>
                <a:ext cx="1049805"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6A5B21C-30FB-48FB-8B05-412F2CED82D9}"/>
                  </a:ext>
                </a:extLst>
              </p:cNvPr>
              <p:cNvSpPr txBox="1"/>
              <p:nvPr/>
            </p:nvSpPr>
            <p:spPr>
              <a:xfrm>
                <a:off x="9564397" y="2260038"/>
                <a:ext cx="833401"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=0</m:t>
                      </m:r>
                    </m:oMath>
                  </m:oMathPara>
                </a14:m>
                <a:endParaRPr lang="zh-CN" altLang="en-US" dirty="0"/>
              </a:p>
            </p:txBody>
          </p:sp>
        </mc:Choice>
        <mc:Fallback xmlns="">
          <p:sp>
            <p:nvSpPr>
              <p:cNvPr id="33" name="文本框 32">
                <a:extLst>
                  <a:ext uri="{FF2B5EF4-FFF2-40B4-BE49-F238E27FC236}">
                    <a16:creationId xmlns:a16="http://schemas.microsoft.com/office/drawing/2014/main" id="{36A5B21C-30FB-48FB-8B05-412F2CED82D9}"/>
                  </a:ext>
                </a:extLst>
              </p:cNvPr>
              <p:cNvSpPr txBox="1">
                <a:spLocks noRot="1" noChangeAspect="1" noMove="1" noResize="1" noEditPoints="1" noAdjustHandles="1" noChangeArrowheads="1" noChangeShapeType="1" noTextEdit="1"/>
              </p:cNvSpPr>
              <p:nvPr/>
            </p:nvSpPr>
            <p:spPr>
              <a:xfrm>
                <a:off x="9564397" y="2260038"/>
                <a:ext cx="833401" cy="37106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C94C2C9-C8BD-477C-BDA4-71F4DDAE3BBA}"/>
                  </a:ext>
                </a:extLst>
              </p:cNvPr>
              <p:cNvSpPr txBox="1"/>
              <p:nvPr/>
            </p:nvSpPr>
            <p:spPr>
              <a:xfrm>
                <a:off x="7771802" y="4365067"/>
                <a:ext cx="333487"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34" name="文本框 33">
                <a:extLst>
                  <a:ext uri="{FF2B5EF4-FFF2-40B4-BE49-F238E27FC236}">
                    <a16:creationId xmlns:a16="http://schemas.microsoft.com/office/drawing/2014/main" id="{9C94C2C9-C8BD-477C-BDA4-71F4DDAE3BBA}"/>
                  </a:ext>
                </a:extLst>
              </p:cNvPr>
              <p:cNvSpPr txBox="1">
                <a:spLocks noRot="1" noChangeAspect="1" noMove="1" noResize="1" noEditPoints="1" noAdjustHandles="1" noChangeArrowheads="1" noChangeShapeType="1" noTextEdit="1"/>
              </p:cNvSpPr>
              <p:nvPr/>
            </p:nvSpPr>
            <p:spPr>
              <a:xfrm>
                <a:off x="7771802" y="4365067"/>
                <a:ext cx="333487" cy="371064"/>
              </a:xfrm>
              <a:prstGeom prst="rect">
                <a:avLst/>
              </a:prstGeom>
              <a:blipFill>
                <a:blip r:embed="rId13"/>
                <a:stretch>
                  <a:fillRect/>
                </a:stretch>
              </a:blipFill>
            </p:spPr>
            <p:txBody>
              <a:bodyPr/>
              <a:lstStyle/>
              <a:p>
                <a:r>
                  <a:rPr lang="zh-CN" altLang="en-US">
                    <a:noFill/>
                  </a:rPr>
                  <a:t> </a:t>
                </a:r>
              </a:p>
            </p:txBody>
          </p:sp>
        </mc:Fallback>
      </mc:AlternateContent>
      <p:sp>
        <p:nvSpPr>
          <p:cNvPr id="35" name="对话气泡: 椭圆形 34">
            <a:extLst>
              <a:ext uri="{FF2B5EF4-FFF2-40B4-BE49-F238E27FC236}">
                <a16:creationId xmlns:a16="http://schemas.microsoft.com/office/drawing/2014/main" id="{A201AA7F-CC79-4EED-AA52-C843C8B3C60D}"/>
              </a:ext>
            </a:extLst>
          </p:cNvPr>
          <p:cNvSpPr/>
          <p:nvPr/>
        </p:nvSpPr>
        <p:spPr>
          <a:xfrm>
            <a:off x="4884349" y="1088260"/>
            <a:ext cx="6469451" cy="4372984"/>
          </a:xfrm>
          <a:prstGeom prst="wedgeEllipseCallout">
            <a:avLst>
              <a:gd name="adj1" fmla="val -78463"/>
              <a:gd name="adj2" fmla="val -8513"/>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AE617415-F4AA-49F7-A3B3-1CC529B80BF7}"/>
                  </a:ext>
                </a:extLst>
              </p:cNvPr>
              <p:cNvSpPr txBox="1"/>
              <p:nvPr/>
            </p:nvSpPr>
            <p:spPr>
              <a:xfrm>
                <a:off x="8649997" y="4340359"/>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36" name="文本框 35">
                <a:extLst>
                  <a:ext uri="{FF2B5EF4-FFF2-40B4-BE49-F238E27FC236}">
                    <a16:creationId xmlns:a16="http://schemas.microsoft.com/office/drawing/2014/main" id="{AE617415-F4AA-49F7-A3B3-1CC529B80BF7}"/>
                  </a:ext>
                </a:extLst>
              </p:cNvPr>
              <p:cNvSpPr txBox="1">
                <a:spLocks noRot="1" noChangeAspect="1" noMove="1" noResize="1" noEditPoints="1" noAdjustHandles="1" noChangeArrowheads="1" noChangeShapeType="1" noTextEdit="1"/>
              </p:cNvSpPr>
              <p:nvPr/>
            </p:nvSpPr>
            <p:spPr>
              <a:xfrm>
                <a:off x="8649997" y="4340359"/>
                <a:ext cx="914400" cy="371064"/>
              </a:xfrm>
              <a:prstGeom prst="rect">
                <a:avLst/>
              </a:prstGeom>
              <a:blipFill>
                <a:blip r:embed="rId1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F6C40D28-2C92-4303-8660-1C1B5DF29194}"/>
                  </a:ext>
                </a:extLst>
              </p:cNvPr>
              <p:cNvSpPr txBox="1"/>
              <p:nvPr/>
            </p:nvSpPr>
            <p:spPr>
              <a:xfrm>
                <a:off x="6208549" y="4340359"/>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37" name="文本框 36">
                <a:extLst>
                  <a:ext uri="{FF2B5EF4-FFF2-40B4-BE49-F238E27FC236}">
                    <a16:creationId xmlns:a16="http://schemas.microsoft.com/office/drawing/2014/main" id="{F6C40D28-2C92-4303-8660-1C1B5DF29194}"/>
                  </a:ext>
                </a:extLst>
              </p:cNvPr>
              <p:cNvSpPr txBox="1">
                <a:spLocks noRot="1" noChangeAspect="1" noMove="1" noResize="1" noEditPoints="1" noAdjustHandles="1" noChangeArrowheads="1" noChangeShapeType="1" noTextEdit="1"/>
              </p:cNvSpPr>
              <p:nvPr/>
            </p:nvSpPr>
            <p:spPr>
              <a:xfrm>
                <a:off x="6208549" y="4340359"/>
                <a:ext cx="914400" cy="371064"/>
              </a:xfrm>
              <a:prstGeom prst="rect">
                <a:avLst/>
              </a:prstGeom>
              <a:blipFill>
                <a:blip r:embed="rId15"/>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150B8D4-E98F-4321-9A9B-C8F9ADFE4BF9}"/>
                  </a:ext>
                </a:extLst>
              </p:cNvPr>
              <p:cNvSpPr txBox="1"/>
              <p:nvPr/>
            </p:nvSpPr>
            <p:spPr>
              <a:xfrm>
                <a:off x="9484894" y="3163299"/>
                <a:ext cx="20135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0</m:t>
                          </m:r>
                        </m:sub>
                      </m:sSub>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2</m:t>
                          </m:r>
                        </m:sub>
                      </m:sSub>
                    </m:oMath>
                  </m:oMathPara>
                </a14:m>
                <a:endParaRPr lang="zh-CN" altLang="en-US" sz="1600" dirty="0"/>
              </a:p>
            </p:txBody>
          </p:sp>
        </mc:Choice>
        <mc:Fallback xmlns="">
          <p:sp>
            <p:nvSpPr>
              <p:cNvPr id="18" name="文本框 17">
                <a:extLst>
                  <a:ext uri="{FF2B5EF4-FFF2-40B4-BE49-F238E27FC236}">
                    <a16:creationId xmlns:a16="http://schemas.microsoft.com/office/drawing/2014/main" id="{0150B8D4-E98F-4321-9A9B-C8F9ADFE4BF9}"/>
                  </a:ext>
                </a:extLst>
              </p:cNvPr>
              <p:cNvSpPr txBox="1">
                <a:spLocks noRot="1" noChangeAspect="1" noMove="1" noResize="1" noEditPoints="1" noAdjustHandles="1" noChangeArrowheads="1" noChangeShapeType="1" noTextEdit="1"/>
              </p:cNvSpPr>
              <p:nvPr/>
            </p:nvSpPr>
            <p:spPr>
              <a:xfrm>
                <a:off x="9484894" y="3163299"/>
                <a:ext cx="2013555"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EBAFC-A2B6-4208-9F8C-8B8BBB7576EC}"/>
                  </a:ext>
                </a:extLst>
              </p:cNvPr>
              <p:cNvSpPr txBox="1"/>
              <p:nvPr/>
            </p:nvSpPr>
            <p:spPr>
              <a:xfrm>
                <a:off x="180128" y="3859159"/>
                <a:ext cx="4630699" cy="9161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𝑉</m:t>
                      </m:r>
                      <m:r>
                        <a:rPr lang="en-US" altLang="zh-CN" sz="2400" i="1">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r>
                                <a:rPr lang="en-US" altLang="zh-CN" sz="2400" b="0" i="1" smtClean="0">
                                  <a:latin typeface="Cambria Math" panose="02040503050406030204" pitchFamily="18" charset="0"/>
                                </a:rPr>
                                <m:t>𝑒𝐸𝑥</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e>
                          </m:eqArr>
                        </m:e>
                      </m:d>
                    </m:oMath>
                  </m:oMathPara>
                </a14:m>
                <a:endParaRPr lang="zh-CN" altLang="en-US" sz="2400" dirty="0"/>
              </a:p>
            </p:txBody>
          </p:sp>
        </mc:Choice>
        <mc:Fallback xmlns="">
          <p:sp>
            <p:nvSpPr>
              <p:cNvPr id="24" name="文本框 23">
                <a:extLst>
                  <a:ext uri="{FF2B5EF4-FFF2-40B4-BE49-F238E27FC236}">
                    <a16:creationId xmlns:a16="http://schemas.microsoft.com/office/drawing/2014/main" id="{F13EBAFC-A2B6-4208-9F8C-8B8BBB7576EC}"/>
                  </a:ext>
                </a:extLst>
              </p:cNvPr>
              <p:cNvSpPr txBox="1">
                <a:spLocks noRot="1" noChangeAspect="1" noMove="1" noResize="1" noEditPoints="1" noAdjustHandles="1" noChangeArrowheads="1" noChangeShapeType="1" noTextEdit="1"/>
              </p:cNvSpPr>
              <p:nvPr/>
            </p:nvSpPr>
            <p:spPr>
              <a:xfrm>
                <a:off x="180128" y="3859159"/>
                <a:ext cx="4630699" cy="91614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143AB61-79F6-46EC-8898-07B9216ABC18}"/>
                  </a:ext>
                </a:extLst>
              </p:cNvPr>
              <p:cNvSpPr txBox="1"/>
              <p:nvPr/>
            </p:nvSpPr>
            <p:spPr>
              <a:xfrm>
                <a:off x="4512016" y="4046688"/>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m:t>
                      </m:r>
                    </m:oMath>
                  </m:oMathPara>
                </a14:m>
                <a:endParaRPr lang="zh-CN" altLang="en-US" sz="2400" dirty="0"/>
              </a:p>
            </p:txBody>
          </p:sp>
        </mc:Choice>
        <mc:Fallback xmlns="">
          <p:sp>
            <p:nvSpPr>
              <p:cNvPr id="25" name="文本框 24">
                <a:extLst>
                  <a:ext uri="{FF2B5EF4-FFF2-40B4-BE49-F238E27FC236}">
                    <a16:creationId xmlns:a16="http://schemas.microsoft.com/office/drawing/2014/main" id="{5143AB61-79F6-46EC-8898-07B9216ABC18}"/>
                  </a:ext>
                </a:extLst>
              </p:cNvPr>
              <p:cNvSpPr txBox="1">
                <a:spLocks noRot="1" noChangeAspect="1" noMove="1" noResize="1" noEditPoints="1" noAdjustHandles="1" noChangeArrowheads="1" noChangeShapeType="1" noTextEdit="1"/>
              </p:cNvSpPr>
              <p:nvPr/>
            </p:nvSpPr>
            <p:spPr>
              <a:xfrm>
                <a:off x="4512016" y="4046688"/>
                <a:ext cx="914400" cy="461665"/>
              </a:xfrm>
              <a:prstGeom prst="rect">
                <a:avLst/>
              </a:prstGeom>
              <a:blipFill>
                <a:blip r:embed="rId18"/>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CA4FAC3-1A56-4BCC-99D5-EAE770B43BF4}"/>
                  </a:ext>
                </a:extLst>
              </p:cNvPr>
              <p:cNvSpPr txBox="1"/>
              <p:nvPr/>
            </p:nvSpPr>
            <p:spPr>
              <a:xfrm>
                <a:off x="4512016" y="4696049"/>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(9)</m:t>
                      </m:r>
                    </m:oMath>
                  </m:oMathPara>
                </a14:m>
                <a:endParaRPr lang="zh-CN" altLang="en-US" sz="2400" dirty="0"/>
              </a:p>
            </p:txBody>
          </p:sp>
        </mc:Choice>
        <mc:Fallback xmlns="">
          <p:sp>
            <p:nvSpPr>
              <p:cNvPr id="27" name="文本框 26">
                <a:extLst>
                  <a:ext uri="{FF2B5EF4-FFF2-40B4-BE49-F238E27FC236}">
                    <a16:creationId xmlns:a16="http://schemas.microsoft.com/office/drawing/2014/main" id="{FCA4FAC3-1A56-4BCC-99D5-EAE770B43BF4}"/>
                  </a:ext>
                </a:extLst>
              </p:cNvPr>
              <p:cNvSpPr txBox="1">
                <a:spLocks noRot="1" noChangeAspect="1" noMove="1" noResize="1" noEditPoints="1" noAdjustHandles="1" noChangeArrowheads="1" noChangeShapeType="1" noTextEdit="1"/>
              </p:cNvSpPr>
              <p:nvPr/>
            </p:nvSpPr>
            <p:spPr>
              <a:xfrm>
                <a:off x="4512016" y="4696049"/>
                <a:ext cx="914400" cy="461665"/>
              </a:xfrm>
              <a:prstGeom prst="rect">
                <a:avLst/>
              </a:prstGeom>
              <a:blipFill>
                <a:blip r:embed="rId19"/>
                <a:stretch>
                  <a:fillRect b="-1710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A70CC59-1FC2-4AF1-951C-4E111D745433}"/>
              </a:ext>
            </a:extLst>
          </p:cNvPr>
          <p:cNvPicPr>
            <a:picLocks noChangeAspect="1"/>
          </p:cNvPicPr>
          <p:nvPr/>
        </p:nvPicPr>
        <p:blipFill>
          <a:blip r:embed="rId20"/>
          <a:stretch>
            <a:fillRect/>
          </a:stretch>
        </p:blipFill>
        <p:spPr>
          <a:xfrm>
            <a:off x="246102" y="2980653"/>
            <a:ext cx="2129753" cy="987379"/>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B02AA88-0CB7-4F8A-A052-8B9656B4A6CD}"/>
                  </a:ext>
                </a:extLst>
              </p:cNvPr>
              <p:cNvSpPr txBox="1"/>
              <p:nvPr/>
            </p:nvSpPr>
            <p:spPr>
              <a:xfrm>
                <a:off x="246102" y="3147044"/>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DB02AA88-0CB7-4F8A-A052-8B9656B4A6CD}"/>
                  </a:ext>
                </a:extLst>
              </p:cNvPr>
              <p:cNvSpPr txBox="1">
                <a:spLocks noRot="1" noChangeAspect="1" noMove="1" noResize="1" noEditPoints="1" noAdjustHandles="1" noChangeArrowheads="1" noChangeShapeType="1" noTextEdit="1"/>
              </p:cNvSpPr>
              <p:nvPr/>
            </p:nvSpPr>
            <p:spPr>
              <a:xfrm>
                <a:off x="246102" y="3147044"/>
                <a:ext cx="914400" cy="371064"/>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1296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3" y="0"/>
            <a:ext cx="1973768"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sp>
        <p:nvSpPr>
          <p:cNvPr id="6" name="灯片编号占位符 5">
            <a:extLst>
              <a:ext uri="{FF2B5EF4-FFF2-40B4-BE49-F238E27FC236}">
                <a16:creationId xmlns:a16="http://schemas.microsoft.com/office/drawing/2014/main" id="{5267FEEC-C035-4DD9-A11A-BE6865730CF4}"/>
              </a:ext>
            </a:extLst>
          </p:cNvPr>
          <p:cNvSpPr>
            <a:spLocks noGrp="1"/>
          </p:cNvSpPr>
          <p:nvPr>
            <p:ph type="sldNum" sz="quarter" idx="4"/>
          </p:nvPr>
        </p:nvSpPr>
        <p:spPr/>
        <p:txBody>
          <a:bodyPr/>
          <a:lstStyle/>
          <a:p>
            <a:fld id="{CEDF435E-B3EF-42D1-AF76-0DD2579A66A6}" type="slidenum">
              <a:rPr lang="zh-CN" altLang="en-US" smtClean="0"/>
              <a:t>3</a:t>
            </a:fld>
            <a:endParaRPr lang="zh-CN" altLang="en-US"/>
          </a:p>
        </p:txBody>
      </p:sp>
      <p:sp>
        <p:nvSpPr>
          <p:cNvPr id="5" name="椭圆 4">
            <a:extLst>
              <a:ext uri="{FF2B5EF4-FFF2-40B4-BE49-F238E27FC236}">
                <a16:creationId xmlns:a16="http://schemas.microsoft.com/office/drawing/2014/main" id="{F3C5AFD4-23CC-4F21-9C77-12FF46D46B4C}"/>
              </a:ext>
            </a:extLst>
          </p:cNvPr>
          <p:cNvSpPr/>
          <p:nvPr/>
        </p:nvSpPr>
        <p:spPr>
          <a:xfrm>
            <a:off x="1694984" y="1527717"/>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FC64C74-AD82-431F-A7DC-D93C5C4C5F14}"/>
              </a:ext>
            </a:extLst>
          </p:cNvPr>
          <p:cNvSpPr txBox="1"/>
          <p:nvPr/>
        </p:nvSpPr>
        <p:spPr>
          <a:xfrm>
            <a:off x="2597669" y="1483331"/>
            <a:ext cx="2888166" cy="646331"/>
          </a:xfrm>
          <a:prstGeom prst="rect">
            <a:avLst/>
          </a:prstGeom>
          <a:noFill/>
        </p:spPr>
        <p:txBody>
          <a:bodyPr wrap="square" rtlCol="0">
            <a:spAutoFit/>
          </a:bodyPr>
          <a:lstStyle/>
          <a:p>
            <a:r>
              <a:rPr lang="zh-CN" altLang="en-US" sz="3600" dirty="0"/>
              <a:t>题目重述</a:t>
            </a:r>
          </a:p>
        </p:txBody>
      </p:sp>
      <p:sp>
        <p:nvSpPr>
          <p:cNvPr id="10" name="椭圆 9">
            <a:extLst>
              <a:ext uri="{FF2B5EF4-FFF2-40B4-BE49-F238E27FC236}">
                <a16:creationId xmlns:a16="http://schemas.microsoft.com/office/drawing/2014/main" id="{B67EFD69-076D-43C7-832F-ECF86D175A80}"/>
              </a:ext>
            </a:extLst>
          </p:cNvPr>
          <p:cNvSpPr/>
          <p:nvPr/>
        </p:nvSpPr>
        <p:spPr>
          <a:xfrm>
            <a:off x="1694984" y="2642839"/>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5F96FF5-FCC8-4124-994D-238AB3226137}"/>
              </a:ext>
            </a:extLst>
          </p:cNvPr>
          <p:cNvSpPr txBox="1"/>
          <p:nvPr/>
        </p:nvSpPr>
        <p:spPr>
          <a:xfrm>
            <a:off x="2597669" y="2598453"/>
            <a:ext cx="2888166" cy="646331"/>
          </a:xfrm>
          <a:prstGeom prst="rect">
            <a:avLst/>
          </a:prstGeom>
          <a:noFill/>
        </p:spPr>
        <p:txBody>
          <a:bodyPr wrap="square" rtlCol="0">
            <a:spAutoFit/>
          </a:bodyPr>
          <a:lstStyle/>
          <a:p>
            <a:r>
              <a:rPr lang="zh-CN" altLang="en-US" sz="3600" dirty="0">
                <a:solidFill>
                  <a:schemeClr val="bg2">
                    <a:lumMod val="90000"/>
                  </a:schemeClr>
                </a:solidFill>
              </a:rPr>
              <a:t>方案设计</a:t>
            </a:r>
          </a:p>
        </p:txBody>
      </p:sp>
      <p:sp>
        <p:nvSpPr>
          <p:cNvPr id="12" name="椭圆 11">
            <a:extLst>
              <a:ext uri="{FF2B5EF4-FFF2-40B4-BE49-F238E27FC236}">
                <a16:creationId xmlns:a16="http://schemas.microsoft.com/office/drawing/2014/main" id="{8376402C-DAEA-4DB5-86A3-B87E3AFE2ABA}"/>
              </a:ext>
            </a:extLst>
          </p:cNvPr>
          <p:cNvSpPr/>
          <p:nvPr/>
        </p:nvSpPr>
        <p:spPr>
          <a:xfrm>
            <a:off x="1678538" y="3790754"/>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C6D9D2C-6F02-4CF4-A3E3-F75734BC0518}"/>
              </a:ext>
            </a:extLst>
          </p:cNvPr>
          <p:cNvSpPr txBox="1"/>
          <p:nvPr/>
        </p:nvSpPr>
        <p:spPr>
          <a:xfrm>
            <a:off x="2581223" y="3746368"/>
            <a:ext cx="2888166" cy="646331"/>
          </a:xfrm>
          <a:prstGeom prst="rect">
            <a:avLst/>
          </a:prstGeom>
          <a:noFill/>
        </p:spPr>
        <p:txBody>
          <a:bodyPr wrap="square" rtlCol="0">
            <a:spAutoFit/>
          </a:bodyPr>
          <a:lstStyle/>
          <a:p>
            <a:r>
              <a:rPr lang="zh-CN" altLang="en-US" sz="3600" dirty="0">
                <a:solidFill>
                  <a:schemeClr val="bg2">
                    <a:lumMod val="90000"/>
                  </a:schemeClr>
                </a:solidFill>
              </a:rPr>
              <a:t>方案优化</a:t>
            </a:r>
          </a:p>
        </p:txBody>
      </p:sp>
      <p:sp>
        <p:nvSpPr>
          <p:cNvPr id="14" name="椭圆 13">
            <a:extLst>
              <a:ext uri="{FF2B5EF4-FFF2-40B4-BE49-F238E27FC236}">
                <a16:creationId xmlns:a16="http://schemas.microsoft.com/office/drawing/2014/main" id="{E48FF983-CFBC-4D5E-8819-E718713F3A80}"/>
              </a:ext>
            </a:extLst>
          </p:cNvPr>
          <p:cNvSpPr/>
          <p:nvPr/>
        </p:nvSpPr>
        <p:spPr>
          <a:xfrm>
            <a:off x="1678538" y="4958660"/>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E71AD45-6A50-40FA-8D8E-2F2847CBE6BD}"/>
              </a:ext>
            </a:extLst>
          </p:cNvPr>
          <p:cNvSpPr txBox="1"/>
          <p:nvPr/>
        </p:nvSpPr>
        <p:spPr>
          <a:xfrm>
            <a:off x="2581223" y="4914274"/>
            <a:ext cx="2888166" cy="646331"/>
          </a:xfrm>
          <a:prstGeom prst="rect">
            <a:avLst/>
          </a:prstGeom>
          <a:noFill/>
        </p:spPr>
        <p:txBody>
          <a:bodyPr wrap="square" rtlCol="0">
            <a:spAutoFit/>
          </a:bodyPr>
          <a:lstStyle/>
          <a:p>
            <a:r>
              <a:rPr lang="zh-CN" altLang="en-US" sz="3600" dirty="0">
                <a:solidFill>
                  <a:schemeClr val="bg2">
                    <a:lumMod val="90000"/>
                  </a:schemeClr>
                </a:solidFill>
              </a:rPr>
              <a:t>最终方案</a:t>
            </a:r>
          </a:p>
        </p:txBody>
      </p:sp>
    </p:spTree>
    <p:extLst>
      <p:ext uri="{BB962C8B-B14F-4D97-AF65-F5344CB8AC3E}">
        <p14:creationId xmlns:p14="http://schemas.microsoft.com/office/powerpoint/2010/main" val="145493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F74BBD-ACB1-47D1-9256-B93B79DA76A8}"/>
              </a:ext>
            </a:extLst>
          </p:cNvPr>
          <p:cNvSpPr>
            <a:spLocks noGrp="1"/>
          </p:cNvSpPr>
          <p:nvPr>
            <p:ph type="sldNum" sz="quarter" idx="12"/>
          </p:nvPr>
        </p:nvSpPr>
        <p:spPr/>
        <p:txBody>
          <a:bodyPr/>
          <a:lstStyle/>
          <a:p>
            <a:fld id="{CEDF435E-B3EF-42D1-AF76-0DD2579A66A6}" type="slidenum">
              <a:rPr lang="zh-CN" altLang="en-US" smtClean="0"/>
              <a:pPr/>
              <a:t>30</a:t>
            </a:fld>
            <a:endParaRPr lang="zh-CN" altLang="en-US" dirty="0"/>
          </a:p>
        </p:txBody>
      </p:sp>
      <p:sp>
        <p:nvSpPr>
          <p:cNvPr id="5" name="标题 1">
            <a:extLst>
              <a:ext uri="{FF2B5EF4-FFF2-40B4-BE49-F238E27FC236}">
                <a16:creationId xmlns:a16="http://schemas.microsoft.com/office/drawing/2014/main" id="{DCC250B9-3D58-409E-BFE1-908EE06B939B}"/>
              </a:ext>
            </a:extLst>
          </p:cNvPr>
          <p:cNvSpPr>
            <a:spLocks noGrp="1"/>
          </p:cNvSpPr>
          <p:nvPr>
            <p:ph type="title"/>
          </p:nvPr>
        </p:nvSpPr>
        <p:spPr>
          <a:xfrm>
            <a:off x="838200" y="365125"/>
            <a:ext cx="10515600" cy="1325563"/>
          </a:xfrm>
        </p:spPr>
        <p:txBody>
          <a:bodyPr/>
          <a:lstStyle/>
          <a:p>
            <a:r>
              <a:rPr lang="zh-CN" altLang="en-US" dirty="0"/>
              <a:t>二、方案优化</a:t>
            </a:r>
          </a:p>
        </p:txBody>
      </p:sp>
      <p:pic>
        <p:nvPicPr>
          <p:cNvPr id="3" name="图片 2">
            <a:extLst>
              <a:ext uri="{FF2B5EF4-FFF2-40B4-BE49-F238E27FC236}">
                <a16:creationId xmlns:a16="http://schemas.microsoft.com/office/drawing/2014/main" id="{DF89A705-05B5-4ADA-8343-5CF7A9E0DD88}"/>
              </a:ext>
            </a:extLst>
          </p:cNvPr>
          <p:cNvPicPr>
            <a:picLocks noChangeAspect="1"/>
          </p:cNvPicPr>
          <p:nvPr/>
        </p:nvPicPr>
        <p:blipFill rotWithShape="1">
          <a:blip r:embed="rId3"/>
          <a:srcRect t="27290"/>
          <a:stretch/>
        </p:blipFill>
        <p:spPr>
          <a:xfrm>
            <a:off x="322728" y="3362959"/>
            <a:ext cx="5142155" cy="2369073"/>
          </a:xfrm>
          <a:prstGeom prst="rect">
            <a:avLst/>
          </a:prstGeom>
        </p:spPr>
      </p:pic>
      <p:cxnSp>
        <p:nvCxnSpPr>
          <p:cNvPr id="7" name="直接箭头连接符 6">
            <a:extLst>
              <a:ext uri="{FF2B5EF4-FFF2-40B4-BE49-F238E27FC236}">
                <a16:creationId xmlns:a16="http://schemas.microsoft.com/office/drawing/2014/main" id="{7BC19152-E425-4EA1-B113-BCB1BE291641}"/>
              </a:ext>
            </a:extLst>
          </p:cNvPr>
          <p:cNvCxnSpPr/>
          <p:nvPr/>
        </p:nvCxnSpPr>
        <p:spPr>
          <a:xfrm>
            <a:off x="4328160" y="5701553"/>
            <a:ext cx="11887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359B221-DEC0-4785-92EF-2CC6BA247CD5}"/>
                  </a:ext>
                </a:extLst>
              </p:cNvPr>
              <p:cNvSpPr txBox="1"/>
              <p:nvPr/>
            </p:nvSpPr>
            <p:spPr>
              <a:xfrm>
                <a:off x="5217441" y="5209409"/>
                <a:ext cx="2994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xmlns="">
          <p:sp>
            <p:nvSpPr>
              <p:cNvPr id="8" name="文本框 7">
                <a:extLst>
                  <a:ext uri="{FF2B5EF4-FFF2-40B4-BE49-F238E27FC236}">
                    <a16:creationId xmlns:a16="http://schemas.microsoft.com/office/drawing/2014/main" id="{A359B221-DEC0-4785-92EF-2CC6BA247CD5}"/>
                  </a:ext>
                </a:extLst>
              </p:cNvPr>
              <p:cNvSpPr txBox="1">
                <a:spLocks noRot="1" noChangeAspect="1" noMove="1" noResize="1" noEditPoints="1" noAdjustHandles="1" noChangeArrowheads="1" noChangeShapeType="1" noTextEdit="1"/>
              </p:cNvSpPr>
              <p:nvPr/>
            </p:nvSpPr>
            <p:spPr>
              <a:xfrm>
                <a:off x="5217441" y="5209409"/>
                <a:ext cx="299439" cy="461665"/>
              </a:xfrm>
              <a:prstGeom prst="rect">
                <a:avLst/>
              </a:prstGeom>
              <a:blipFill>
                <a:blip r:embed="rId5"/>
                <a:stretch>
                  <a:fillRect r="-10204"/>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203CD0D2-052E-4848-BCCB-FED31A3659D2}"/>
              </a:ext>
            </a:extLst>
          </p:cNvPr>
          <p:cNvCxnSpPr/>
          <p:nvPr/>
        </p:nvCxnSpPr>
        <p:spPr>
          <a:xfrm flipV="1">
            <a:off x="2983230" y="3319457"/>
            <a:ext cx="0" cy="689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BB96F2B-B2ED-48A7-83F5-D9ABA811D763}"/>
                  </a:ext>
                </a:extLst>
              </p:cNvPr>
              <p:cNvSpPr txBox="1"/>
              <p:nvPr/>
            </p:nvSpPr>
            <p:spPr>
              <a:xfrm>
                <a:off x="2965060" y="3208855"/>
                <a:ext cx="289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oMath>
                  </m:oMathPara>
                </a14:m>
                <a:endParaRPr lang="zh-CN" altLang="en-US" dirty="0"/>
              </a:p>
            </p:txBody>
          </p:sp>
        </mc:Choice>
        <mc:Fallback xmlns="">
          <p:sp>
            <p:nvSpPr>
              <p:cNvPr id="12" name="文本框 11">
                <a:extLst>
                  <a:ext uri="{FF2B5EF4-FFF2-40B4-BE49-F238E27FC236}">
                    <a16:creationId xmlns:a16="http://schemas.microsoft.com/office/drawing/2014/main" id="{BBB96F2B-B2ED-48A7-83F5-D9ABA811D763}"/>
                  </a:ext>
                </a:extLst>
              </p:cNvPr>
              <p:cNvSpPr txBox="1">
                <a:spLocks noRot="1" noChangeAspect="1" noMove="1" noResize="1" noEditPoints="1" noAdjustHandles="1" noChangeArrowheads="1" noChangeShapeType="1" noTextEdit="1"/>
              </p:cNvSpPr>
              <p:nvPr/>
            </p:nvSpPr>
            <p:spPr>
              <a:xfrm>
                <a:off x="2965060" y="3208855"/>
                <a:ext cx="289560" cy="461665"/>
              </a:xfrm>
              <a:prstGeom prst="rect">
                <a:avLst/>
              </a:prstGeom>
              <a:blipFill>
                <a:blip r:embed="rId6"/>
                <a:stretch>
                  <a:fillRect l="-4167" r="-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36286A6-D3E0-4146-85CF-DE21467AD501}"/>
                  </a:ext>
                </a:extLst>
              </p:cNvPr>
              <p:cNvSpPr txBox="1"/>
              <p:nvPr/>
            </p:nvSpPr>
            <p:spPr>
              <a:xfrm>
                <a:off x="4518156" y="5705212"/>
                <a:ext cx="10498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736286A6-D3E0-4146-85CF-DE21467AD501}"/>
                  </a:ext>
                </a:extLst>
              </p:cNvPr>
              <p:cNvSpPr txBox="1">
                <a:spLocks noRot="1" noChangeAspect="1" noMove="1" noResize="1" noEditPoints="1" noAdjustHandles="1" noChangeArrowheads="1" noChangeShapeType="1" noTextEdit="1"/>
              </p:cNvSpPr>
              <p:nvPr/>
            </p:nvSpPr>
            <p:spPr>
              <a:xfrm>
                <a:off x="4518156" y="5705212"/>
                <a:ext cx="104980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E9D8FB1-9C5D-450B-93D4-0A4822B49783}"/>
                  </a:ext>
                </a:extLst>
              </p:cNvPr>
              <p:cNvSpPr txBox="1"/>
              <p:nvPr/>
            </p:nvSpPr>
            <p:spPr>
              <a:xfrm>
                <a:off x="4611620" y="3628091"/>
                <a:ext cx="833401"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=0</m:t>
                      </m:r>
                    </m:oMath>
                  </m:oMathPara>
                </a14:m>
                <a:endParaRPr lang="zh-CN" altLang="en-US" dirty="0"/>
              </a:p>
            </p:txBody>
          </p:sp>
        </mc:Choice>
        <mc:Fallback xmlns="">
          <p:sp>
            <p:nvSpPr>
              <p:cNvPr id="16" name="文本框 15">
                <a:extLst>
                  <a:ext uri="{FF2B5EF4-FFF2-40B4-BE49-F238E27FC236}">
                    <a16:creationId xmlns:a16="http://schemas.microsoft.com/office/drawing/2014/main" id="{9E9D8FB1-9C5D-450B-93D4-0A4822B49783}"/>
                  </a:ext>
                </a:extLst>
              </p:cNvPr>
              <p:cNvSpPr txBox="1">
                <a:spLocks noRot="1" noChangeAspect="1" noMove="1" noResize="1" noEditPoints="1" noAdjustHandles="1" noChangeArrowheads="1" noChangeShapeType="1" noTextEdit="1"/>
              </p:cNvSpPr>
              <p:nvPr/>
            </p:nvSpPr>
            <p:spPr>
              <a:xfrm>
                <a:off x="4611620" y="3628091"/>
                <a:ext cx="833401" cy="3710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2915642-504F-4DB7-BED4-AAC5DD234158}"/>
                  </a:ext>
                </a:extLst>
              </p:cNvPr>
              <p:cNvSpPr txBox="1"/>
              <p:nvPr/>
            </p:nvSpPr>
            <p:spPr>
              <a:xfrm>
                <a:off x="4611620" y="4587178"/>
                <a:ext cx="155433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0</m:t>
                          </m:r>
                        </m:sub>
                      </m:sSub>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1</m:t>
                          </m:r>
                        </m:sub>
                      </m:sSub>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2</m:t>
                          </m:r>
                        </m:sub>
                      </m:sSub>
                    </m:oMath>
                  </m:oMathPara>
                </a14:m>
                <a:endParaRPr lang="zh-CN" altLang="en-US" sz="1600" dirty="0"/>
              </a:p>
            </p:txBody>
          </p:sp>
        </mc:Choice>
        <mc:Fallback xmlns="">
          <p:sp>
            <p:nvSpPr>
              <p:cNvPr id="17" name="文本框 16">
                <a:extLst>
                  <a:ext uri="{FF2B5EF4-FFF2-40B4-BE49-F238E27FC236}">
                    <a16:creationId xmlns:a16="http://schemas.microsoft.com/office/drawing/2014/main" id="{D2915642-504F-4DB7-BED4-AAC5DD234158}"/>
                  </a:ext>
                </a:extLst>
              </p:cNvPr>
              <p:cNvSpPr txBox="1">
                <a:spLocks noRot="1" noChangeAspect="1" noMove="1" noResize="1" noEditPoints="1" noAdjustHandles="1" noChangeArrowheads="1" noChangeShapeType="1" noTextEdit="1"/>
              </p:cNvSpPr>
              <p:nvPr/>
            </p:nvSpPr>
            <p:spPr>
              <a:xfrm>
                <a:off x="4611620" y="4587178"/>
                <a:ext cx="1554338" cy="58477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5ACDB8A-6F8C-41A2-BDD9-1934E7C332E1}"/>
                  </a:ext>
                </a:extLst>
              </p:cNvPr>
              <p:cNvSpPr txBox="1"/>
              <p:nvPr/>
            </p:nvSpPr>
            <p:spPr>
              <a:xfrm>
                <a:off x="2819025" y="5733120"/>
                <a:ext cx="333487"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18" name="文本框 17">
                <a:extLst>
                  <a:ext uri="{FF2B5EF4-FFF2-40B4-BE49-F238E27FC236}">
                    <a16:creationId xmlns:a16="http://schemas.microsoft.com/office/drawing/2014/main" id="{E5ACDB8A-6F8C-41A2-BDD9-1934E7C332E1}"/>
                  </a:ext>
                </a:extLst>
              </p:cNvPr>
              <p:cNvSpPr txBox="1">
                <a:spLocks noRot="1" noChangeAspect="1" noMove="1" noResize="1" noEditPoints="1" noAdjustHandles="1" noChangeArrowheads="1" noChangeShapeType="1" noTextEdit="1"/>
              </p:cNvSpPr>
              <p:nvPr/>
            </p:nvSpPr>
            <p:spPr>
              <a:xfrm>
                <a:off x="2819025" y="5733120"/>
                <a:ext cx="333487" cy="3710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9D77832-6426-403A-972C-92D4A5E3CBA6}"/>
                  </a:ext>
                </a:extLst>
              </p:cNvPr>
              <p:cNvSpPr txBox="1"/>
              <p:nvPr/>
            </p:nvSpPr>
            <p:spPr>
              <a:xfrm>
                <a:off x="1236330" y="964886"/>
                <a:ext cx="4929627" cy="1476110"/>
              </a:xfrm>
              <a:prstGeom prst="rect">
                <a:avLst/>
              </a:prstGeom>
              <a:noFill/>
            </p:spPr>
            <p:txBody>
              <a:bodyPr wrap="square" rtlCol="0">
                <a:spAutoFit/>
              </a:bodyPr>
              <a:lstStyle/>
              <a:p>
                <a:r>
                  <a:rPr lang="zh-CN" altLang="en-US" sz="2000" dirty="0"/>
                  <a:t>在</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𝐷</m:t>
                            </m:r>
                          </m:num>
                          <m:den>
                            <m:r>
                              <a:rPr lang="en-US" altLang="zh-CN" sz="2000" b="0" i="1" smtClean="0">
                                <a:latin typeface="Cambria Math" panose="02040503050406030204" pitchFamily="18" charset="0"/>
                              </a:rPr>
                              <m:t>2</m:t>
                            </m:r>
                          </m:den>
                        </m:f>
                      </m:e>
                    </m:d>
                  </m:oMath>
                </a14:m>
                <a:r>
                  <a:rPr lang="zh-CN" altLang="en-US" sz="2000" dirty="0"/>
                  <a:t>处，电子的波函数满足</a:t>
                </a:r>
                <a:endParaRPr lang="en-US" altLang="zh-CN" sz="2000" dirty="0"/>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𝜓</m:t>
                          </m:r>
                        </m:num>
                        <m:den>
                          <m:r>
                            <a:rPr lang="en-US" altLang="zh-CN" sz="2000" b="0" i="1" smtClean="0">
                              <a:latin typeface="Cambria Math" panose="02040503050406030204" pitchFamily="18" charset="0"/>
                            </a:rPr>
                            <m:t>𝑑</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den>
                      </m:f>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𝛼</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𝜓</m:t>
                      </m:r>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𝑒</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0</m:t>
                              </m:r>
                            </m:sub>
                          </m:sSub>
                        </m:e>
                      </m:rad>
                      <m:r>
                        <a:rPr lang="en-US" altLang="zh-CN" sz="2000" b="0" i="1" smtClean="0">
                          <a:latin typeface="Cambria Math" panose="02040503050406030204" pitchFamily="18" charset="0"/>
                        </a:rPr>
                        <m:t>/ℏ</m:t>
                      </m:r>
                    </m:oMath>
                  </m:oMathPara>
                </a14:m>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𝑥</m:t>
                          </m:r>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𝑥</m:t>
                          </m:r>
                        </m:e>
                      </m:func>
                    </m:oMath>
                  </m:oMathPara>
                </a14:m>
                <a:endParaRPr lang="en-US" altLang="zh-CN" sz="2000" dirty="0"/>
              </a:p>
            </p:txBody>
          </p:sp>
        </mc:Choice>
        <mc:Fallback xmlns="">
          <p:sp>
            <p:nvSpPr>
              <p:cNvPr id="25" name="文本框 24">
                <a:extLst>
                  <a:ext uri="{FF2B5EF4-FFF2-40B4-BE49-F238E27FC236}">
                    <a16:creationId xmlns:a16="http://schemas.microsoft.com/office/drawing/2014/main" id="{19D77832-6426-403A-972C-92D4A5E3CBA6}"/>
                  </a:ext>
                </a:extLst>
              </p:cNvPr>
              <p:cNvSpPr txBox="1">
                <a:spLocks noRot="1" noChangeAspect="1" noMove="1" noResize="1" noEditPoints="1" noAdjustHandles="1" noChangeArrowheads="1" noChangeShapeType="1" noTextEdit="1"/>
              </p:cNvSpPr>
              <p:nvPr/>
            </p:nvSpPr>
            <p:spPr>
              <a:xfrm>
                <a:off x="1236330" y="964886"/>
                <a:ext cx="4929627" cy="1476110"/>
              </a:xfrm>
              <a:prstGeom prst="rect">
                <a:avLst/>
              </a:prstGeom>
              <a:blipFill>
                <a:blip r:embed="rId11"/>
                <a:stretch>
                  <a:fillRect l="-1361" b="-3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BC54F24-6EDC-4DA1-8549-C1DC2712E3D0}"/>
                  </a:ext>
                </a:extLst>
              </p:cNvPr>
              <p:cNvSpPr txBox="1"/>
              <p:nvPr/>
            </p:nvSpPr>
            <p:spPr>
              <a:xfrm>
                <a:off x="3677779" y="5709256"/>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5">
                <a:extLst>
                  <a:ext uri="{FF2B5EF4-FFF2-40B4-BE49-F238E27FC236}">
                    <a16:creationId xmlns:a16="http://schemas.microsoft.com/office/drawing/2014/main" id="{5BC54F24-6EDC-4DA1-8549-C1DC2712E3D0}"/>
                  </a:ext>
                </a:extLst>
              </p:cNvPr>
              <p:cNvSpPr txBox="1">
                <a:spLocks noRot="1" noChangeAspect="1" noMove="1" noResize="1" noEditPoints="1" noAdjustHandles="1" noChangeArrowheads="1" noChangeShapeType="1" noTextEdit="1"/>
              </p:cNvSpPr>
              <p:nvPr/>
            </p:nvSpPr>
            <p:spPr>
              <a:xfrm>
                <a:off x="3677779" y="5709256"/>
                <a:ext cx="914400" cy="371064"/>
              </a:xfrm>
              <a:prstGeom prst="rect">
                <a:avLst/>
              </a:prstGeom>
              <a:blipFill>
                <a:blip r:embed="rId13"/>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29A8736-0CD2-413C-A0D9-276A0BF314EF}"/>
                  </a:ext>
                </a:extLst>
              </p:cNvPr>
              <p:cNvSpPr txBox="1"/>
              <p:nvPr/>
            </p:nvSpPr>
            <p:spPr>
              <a:xfrm>
                <a:off x="1236331" y="5709256"/>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28" name="文本框 27">
                <a:extLst>
                  <a:ext uri="{FF2B5EF4-FFF2-40B4-BE49-F238E27FC236}">
                    <a16:creationId xmlns:a16="http://schemas.microsoft.com/office/drawing/2014/main" id="{F29A8736-0CD2-413C-A0D9-276A0BF314EF}"/>
                  </a:ext>
                </a:extLst>
              </p:cNvPr>
              <p:cNvSpPr txBox="1">
                <a:spLocks noRot="1" noChangeAspect="1" noMove="1" noResize="1" noEditPoints="1" noAdjustHandles="1" noChangeArrowheads="1" noChangeShapeType="1" noTextEdit="1"/>
              </p:cNvSpPr>
              <p:nvPr/>
            </p:nvSpPr>
            <p:spPr>
              <a:xfrm>
                <a:off x="1236331" y="5709256"/>
                <a:ext cx="914400" cy="371064"/>
              </a:xfrm>
              <a:prstGeom prst="rect">
                <a:avLst/>
              </a:prstGeom>
              <a:blipFill>
                <a:blip r:embed="rId1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BCD9E3B-BFB1-48A9-8251-4ACDCCA2B96F}"/>
                  </a:ext>
                </a:extLst>
              </p:cNvPr>
              <p:cNvSpPr txBox="1"/>
              <p:nvPr/>
            </p:nvSpPr>
            <p:spPr>
              <a:xfrm>
                <a:off x="6165957" y="764867"/>
                <a:ext cx="5703316" cy="2342757"/>
              </a:xfrm>
              <a:prstGeom prst="rect">
                <a:avLst/>
              </a:prstGeom>
              <a:noFill/>
            </p:spPr>
            <p:txBody>
              <a:bodyPr wrap="square" rtlCol="0">
                <a:spAutoFit/>
              </a:bodyPr>
              <a:lstStyle/>
              <a:p>
                <a:r>
                  <a:rPr lang="zh-CN" altLang="en-US" sz="2400" dirty="0"/>
                  <a:t>在</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&gt;</m:t>
                    </m:r>
                    <m:d>
                      <m:dPr>
                        <m:begChr m:val="|"/>
                        <m:endChr m:val="|"/>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𝐷</m:t>
                            </m:r>
                          </m:num>
                          <m:den>
                            <m:r>
                              <a:rPr lang="en-US" altLang="zh-CN" sz="2400" b="0" i="1" smtClean="0">
                                <a:latin typeface="Cambria Math" panose="02040503050406030204" pitchFamily="18" charset="0"/>
                              </a:rPr>
                              <m:t>2</m:t>
                            </m:r>
                          </m:den>
                        </m:f>
                      </m:e>
                    </m:d>
                  </m:oMath>
                </a14:m>
                <a:r>
                  <a:rPr lang="zh-CN" altLang="en-US" sz="2400" dirty="0"/>
                  <a:t>处，电子的波函数满足</a:t>
                </a:r>
                <a:endParaRPr lang="en-US" altLang="zh-CN" sz="2400" dirty="0"/>
              </a:p>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𝜓</m:t>
                          </m:r>
                        </m:num>
                        <m:den>
                          <m:r>
                            <a:rPr lang="en-US" altLang="zh-CN" sz="2400" b="0" i="1" smtClean="0">
                              <a:latin typeface="Cambria Math" panose="02040503050406030204" pitchFamily="18" charset="0"/>
                            </a:rPr>
                            <m:t>𝑑</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𝛽</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𝜓</m:t>
                      </m:r>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e>
                      </m:rad>
                      <m:r>
                        <a:rPr lang="en-US" altLang="zh-CN" sz="2400" b="0" i="1" smtClean="0">
                          <a:latin typeface="Cambria Math" panose="02040503050406030204" pitchFamily="18" charset="0"/>
                        </a:rPr>
                        <m:t>/ℏ</m:t>
                      </m:r>
                    </m:oMath>
                  </m:oMathPara>
                </a14:m>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𝑥</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2</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𝑥</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e>
                          </m:eqArr>
                        </m:e>
                      </m:d>
                    </m:oMath>
                  </m:oMathPara>
                </a14:m>
                <a:endParaRPr lang="en-US" altLang="zh-CN" sz="2400" dirty="0"/>
              </a:p>
            </p:txBody>
          </p:sp>
        </mc:Choice>
        <mc:Fallback xmlns="">
          <p:sp>
            <p:nvSpPr>
              <p:cNvPr id="31" name="文本框 30">
                <a:extLst>
                  <a:ext uri="{FF2B5EF4-FFF2-40B4-BE49-F238E27FC236}">
                    <a16:creationId xmlns:a16="http://schemas.microsoft.com/office/drawing/2014/main" id="{2BCD9E3B-BFB1-48A9-8251-4ACDCCA2B96F}"/>
                  </a:ext>
                </a:extLst>
              </p:cNvPr>
              <p:cNvSpPr txBox="1">
                <a:spLocks noRot="1" noChangeAspect="1" noMove="1" noResize="1" noEditPoints="1" noAdjustHandles="1" noChangeArrowheads="1" noChangeShapeType="1" noTextEdit="1"/>
              </p:cNvSpPr>
              <p:nvPr/>
            </p:nvSpPr>
            <p:spPr>
              <a:xfrm>
                <a:off x="6165957" y="764867"/>
                <a:ext cx="5703316" cy="2342757"/>
              </a:xfrm>
              <a:prstGeom prst="rect">
                <a:avLst/>
              </a:prstGeom>
              <a:blipFill>
                <a:blip r:embed="rId15"/>
                <a:stretch>
                  <a:fillRect l="-16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5A45C6A-1CB9-4C93-880F-7A5C82449035}"/>
                  </a:ext>
                </a:extLst>
              </p:cNvPr>
              <p:cNvSpPr txBox="1"/>
              <p:nvPr/>
            </p:nvSpPr>
            <p:spPr>
              <a:xfrm>
                <a:off x="5473881" y="1608482"/>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(9)</m:t>
                      </m:r>
                    </m:oMath>
                  </m:oMathPara>
                </a14:m>
                <a:endParaRPr lang="zh-CN" altLang="en-US" sz="2000" dirty="0"/>
              </a:p>
            </p:txBody>
          </p:sp>
        </mc:Choice>
        <mc:Fallback xmlns="">
          <p:sp>
            <p:nvSpPr>
              <p:cNvPr id="19" name="文本框 18">
                <a:extLst>
                  <a:ext uri="{FF2B5EF4-FFF2-40B4-BE49-F238E27FC236}">
                    <a16:creationId xmlns:a16="http://schemas.microsoft.com/office/drawing/2014/main" id="{95A45C6A-1CB9-4C93-880F-7A5C82449035}"/>
                  </a:ext>
                </a:extLst>
              </p:cNvPr>
              <p:cNvSpPr txBox="1">
                <a:spLocks noRot="1" noChangeAspect="1" noMove="1" noResize="1" noEditPoints="1" noAdjustHandles="1" noChangeArrowheads="1" noChangeShapeType="1" noTextEdit="1"/>
              </p:cNvSpPr>
              <p:nvPr/>
            </p:nvSpPr>
            <p:spPr>
              <a:xfrm>
                <a:off x="5473881" y="1608482"/>
                <a:ext cx="914400" cy="400110"/>
              </a:xfrm>
              <a:prstGeom prst="rect">
                <a:avLst/>
              </a:prstGeom>
              <a:blipFill>
                <a:blip r:embed="rId16"/>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35B23DA-AB0C-4045-94C3-D277016E28F4}"/>
                  </a:ext>
                </a:extLst>
              </p:cNvPr>
              <p:cNvSpPr txBox="1"/>
              <p:nvPr/>
            </p:nvSpPr>
            <p:spPr>
              <a:xfrm>
                <a:off x="5473881" y="2040886"/>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(10)</m:t>
                      </m:r>
                    </m:oMath>
                  </m:oMathPara>
                </a14:m>
                <a:endParaRPr lang="zh-CN" altLang="en-US" sz="2000" dirty="0"/>
              </a:p>
            </p:txBody>
          </p:sp>
        </mc:Choice>
        <mc:Fallback xmlns="">
          <p:sp>
            <p:nvSpPr>
              <p:cNvPr id="20" name="文本框 19">
                <a:extLst>
                  <a:ext uri="{FF2B5EF4-FFF2-40B4-BE49-F238E27FC236}">
                    <a16:creationId xmlns:a16="http://schemas.microsoft.com/office/drawing/2014/main" id="{535B23DA-AB0C-4045-94C3-D277016E28F4}"/>
                  </a:ext>
                </a:extLst>
              </p:cNvPr>
              <p:cNvSpPr txBox="1">
                <a:spLocks noRot="1" noChangeAspect="1" noMove="1" noResize="1" noEditPoints="1" noAdjustHandles="1" noChangeArrowheads="1" noChangeShapeType="1" noTextEdit="1"/>
              </p:cNvSpPr>
              <p:nvPr/>
            </p:nvSpPr>
            <p:spPr>
              <a:xfrm>
                <a:off x="5473881" y="2040886"/>
                <a:ext cx="914400" cy="400110"/>
              </a:xfrm>
              <a:prstGeom prst="rect">
                <a:avLst/>
              </a:prstGeom>
              <a:blipFill>
                <a:blip r:embed="rId17"/>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BD398AA-10E7-4F85-9D35-5336C881F693}"/>
                  </a:ext>
                </a:extLst>
              </p:cNvPr>
              <p:cNvSpPr txBox="1"/>
              <p:nvPr/>
            </p:nvSpPr>
            <p:spPr>
              <a:xfrm>
                <a:off x="11465326" y="1574313"/>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(11)</m:t>
                      </m:r>
                    </m:oMath>
                  </m:oMathPara>
                </a14:m>
                <a:endParaRPr lang="zh-CN" altLang="en-US" sz="2000" dirty="0"/>
              </a:p>
            </p:txBody>
          </p:sp>
        </mc:Choice>
        <mc:Fallback xmlns="">
          <p:sp>
            <p:nvSpPr>
              <p:cNvPr id="23" name="文本框 22">
                <a:extLst>
                  <a:ext uri="{FF2B5EF4-FFF2-40B4-BE49-F238E27FC236}">
                    <a16:creationId xmlns:a16="http://schemas.microsoft.com/office/drawing/2014/main" id="{7BD398AA-10E7-4F85-9D35-5336C881F693}"/>
                  </a:ext>
                </a:extLst>
              </p:cNvPr>
              <p:cNvSpPr txBox="1">
                <a:spLocks noRot="1" noChangeAspect="1" noMove="1" noResize="1" noEditPoints="1" noAdjustHandles="1" noChangeArrowheads="1" noChangeShapeType="1" noTextEdit="1"/>
              </p:cNvSpPr>
              <p:nvPr/>
            </p:nvSpPr>
            <p:spPr>
              <a:xfrm>
                <a:off x="11465326" y="1574313"/>
                <a:ext cx="914400" cy="400110"/>
              </a:xfrm>
              <a:prstGeom prst="rect">
                <a:avLst/>
              </a:prstGeom>
              <a:blipFill>
                <a:blip r:embed="rId18"/>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92EAE3A-8B1B-4D3B-A47F-977E8EE823AF}"/>
                  </a:ext>
                </a:extLst>
              </p:cNvPr>
              <p:cNvSpPr txBox="1"/>
              <p:nvPr/>
            </p:nvSpPr>
            <p:spPr>
              <a:xfrm>
                <a:off x="11465326" y="2340968"/>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(12)</m:t>
                      </m:r>
                    </m:oMath>
                  </m:oMathPara>
                </a14:m>
                <a:endParaRPr lang="zh-CN" altLang="en-US" sz="2000" dirty="0"/>
              </a:p>
            </p:txBody>
          </p:sp>
        </mc:Choice>
        <mc:Fallback xmlns="">
          <p:sp>
            <p:nvSpPr>
              <p:cNvPr id="24" name="文本框 23">
                <a:extLst>
                  <a:ext uri="{FF2B5EF4-FFF2-40B4-BE49-F238E27FC236}">
                    <a16:creationId xmlns:a16="http://schemas.microsoft.com/office/drawing/2014/main" id="{492EAE3A-8B1B-4D3B-A47F-977E8EE823AF}"/>
                  </a:ext>
                </a:extLst>
              </p:cNvPr>
              <p:cNvSpPr txBox="1">
                <a:spLocks noRot="1" noChangeAspect="1" noMove="1" noResize="1" noEditPoints="1" noAdjustHandles="1" noChangeArrowheads="1" noChangeShapeType="1" noTextEdit="1"/>
              </p:cNvSpPr>
              <p:nvPr/>
            </p:nvSpPr>
            <p:spPr>
              <a:xfrm>
                <a:off x="11465326" y="2340968"/>
                <a:ext cx="914400" cy="400110"/>
              </a:xfrm>
              <a:prstGeom prst="rect">
                <a:avLst/>
              </a:prstGeom>
              <a:blipFill>
                <a:blip r:embed="rId19"/>
                <a:stretch>
                  <a:fillRect b="-15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2674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F74BBD-ACB1-47D1-9256-B93B79DA76A8}"/>
              </a:ext>
            </a:extLst>
          </p:cNvPr>
          <p:cNvSpPr>
            <a:spLocks noGrp="1"/>
          </p:cNvSpPr>
          <p:nvPr>
            <p:ph type="sldNum" sz="quarter" idx="12"/>
          </p:nvPr>
        </p:nvSpPr>
        <p:spPr/>
        <p:txBody>
          <a:bodyPr/>
          <a:lstStyle/>
          <a:p>
            <a:fld id="{CEDF435E-B3EF-42D1-AF76-0DD2579A66A6}" type="slidenum">
              <a:rPr lang="zh-CN" altLang="en-US" smtClean="0"/>
              <a:pPr/>
              <a:t>31</a:t>
            </a:fld>
            <a:endParaRPr lang="zh-CN" altLang="en-US" dirty="0"/>
          </a:p>
        </p:txBody>
      </p:sp>
      <p:sp>
        <p:nvSpPr>
          <p:cNvPr id="5" name="标题 1">
            <a:extLst>
              <a:ext uri="{FF2B5EF4-FFF2-40B4-BE49-F238E27FC236}">
                <a16:creationId xmlns:a16="http://schemas.microsoft.com/office/drawing/2014/main" id="{DCC250B9-3D58-409E-BFE1-908EE06B939B}"/>
              </a:ext>
            </a:extLst>
          </p:cNvPr>
          <p:cNvSpPr>
            <a:spLocks noGrp="1"/>
          </p:cNvSpPr>
          <p:nvPr>
            <p:ph type="title"/>
          </p:nvPr>
        </p:nvSpPr>
        <p:spPr>
          <a:xfrm>
            <a:off x="838200" y="365125"/>
            <a:ext cx="10515600" cy="1325563"/>
          </a:xfrm>
        </p:spPr>
        <p:txBody>
          <a:bodyPr/>
          <a:lstStyle/>
          <a:p>
            <a:r>
              <a:rPr lang="zh-CN" altLang="en-US" dirty="0"/>
              <a:t>二、方案优化</a:t>
            </a:r>
          </a:p>
        </p:txBody>
      </p:sp>
      <p:pic>
        <p:nvPicPr>
          <p:cNvPr id="3" name="图片 2">
            <a:extLst>
              <a:ext uri="{FF2B5EF4-FFF2-40B4-BE49-F238E27FC236}">
                <a16:creationId xmlns:a16="http://schemas.microsoft.com/office/drawing/2014/main" id="{DF89A705-05B5-4ADA-8343-5CF7A9E0DD88}"/>
              </a:ext>
            </a:extLst>
          </p:cNvPr>
          <p:cNvPicPr>
            <a:picLocks noChangeAspect="1"/>
          </p:cNvPicPr>
          <p:nvPr/>
        </p:nvPicPr>
        <p:blipFill rotWithShape="1">
          <a:blip r:embed="rId3"/>
          <a:srcRect t="27290"/>
          <a:stretch/>
        </p:blipFill>
        <p:spPr>
          <a:xfrm>
            <a:off x="322728" y="3362959"/>
            <a:ext cx="5142155" cy="2369073"/>
          </a:xfrm>
          <a:prstGeom prst="rect">
            <a:avLst/>
          </a:prstGeom>
        </p:spPr>
      </p:pic>
      <p:cxnSp>
        <p:nvCxnSpPr>
          <p:cNvPr id="7" name="直接箭头连接符 6">
            <a:extLst>
              <a:ext uri="{FF2B5EF4-FFF2-40B4-BE49-F238E27FC236}">
                <a16:creationId xmlns:a16="http://schemas.microsoft.com/office/drawing/2014/main" id="{7BC19152-E425-4EA1-B113-BCB1BE291641}"/>
              </a:ext>
            </a:extLst>
          </p:cNvPr>
          <p:cNvCxnSpPr/>
          <p:nvPr/>
        </p:nvCxnSpPr>
        <p:spPr>
          <a:xfrm>
            <a:off x="4328160" y="5701553"/>
            <a:ext cx="11887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359B221-DEC0-4785-92EF-2CC6BA247CD5}"/>
                  </a:ext>
                </a:extLst>
              </p:cNvPr>
              <p:cNvSpPr txBox="1"/>
              <p:nvPr/>
            </p:nvSpPr>
            <p:spPr>
              <a:xfrm>
                <a:off x="5217441" y="5209409"/>
                <a:ext cx="2994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xmlns="">
          <p:sp>
            <p:nvSpPr>
              <p:cNvPr id="8" name="文本框 7">
                <a:extLst>
                  <a:ext uri="{FF2B5EF4-FFF2-40B4-BE49-F238E27FC236}">
                    <a16:creationId xmlns:a16="http://schemas.microsoft.com/office/drawing/2014/main" id="{A359B221-DEC0-4785-92EF-2CC6BA247CD5}"/>
                  </a:ext>
                </a:extLst>
              </p:cNvPr>
              <p:cNvSpPr txBox="1">
                <a:spLocks noRot="1" noChangeAspect="1" noMove="1" noResize="1" noEditPoints="1" noAdjustHandles="1" noChangeArrowheads="1" noChangeShapeType="1" noTextEdit="1"/>
              </p:cNvSpPr>
              <p:nvPr/>
            </p:nvSpPr>
            <p:spPr>
              <a:xfrm>
                <a:off x="5217441" y="5209409"/>
                <a:ext cx="299439" cy="461665"/>
              </a:xfrm>
              <a:prstGeom prst="rect">
                <a:avLst/>
              </a:prstGeom>
              <a:blipFill>
                <a:blip r:embed="rId5"/>
                <a:stretch>
                  <a:fillRect r="-10204"/>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203CD0D2-052E-4848-BCCB-FED31A3659D2}"/>
              </a:ext>
            </a:extLst>
          </p:cNvPr>
          <p:cNvCxnSpPr/>
          <p:nvPr/>
        </p:nvCxnSpPr>
        <p:spPr>
          <a:xfrm flipV="1">
            <a:off x="2983230" y="3319457"/>
            <a:ext cx="0" cy="689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BB96F2B-B2ED-48A7-83F5-D9ABA811D763}"/>
                  </a:ext>
                </a:extLst>
              </p:cNvPr>
              <p:cNvSpPr txBox="1"/>
              <p:nvPr/>
            </p:nvSpPr>
            <p:spPr>
              <a:xfrm>
                <a:off x="2965060" y="3208855"/>
                <a:ext cx="289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oMath>
                  </m:oMathPara>
                </a14:m>
                <a:endParaRPr lang="zh-CN" altLang="en-US" dirty="0"/>
              </a:p>
            </p:txBody>
          </p:sp>
        </mc:Choice>
        <mc:Fallback xmlns="">
          <p:sp>
            <p:nvSpPr>
              <p:cNvPr id="12" name="文本框 11">
                <a:extLst>
                  <a:ext uri="{FF2B5EF4-FFF2-40B4-BE49-F238E27FC236}">
                    <a16:creationId xmlns:a16="http://schemas.microsoft.com/office/drawing/2014/main" id="{BBB96F2B-B2ED-48A7-83F5-D9ABA811D763}"/>
                  </a:ext>
                </a:extLst>
              </p:cNvPr>
              <p:cNvSpPr txBox="1">
                <a:spLocks noRot="1" noChangeAspect="1" noMove="1" noResize="1" noEditPoints="1" noAdjustHandles="1" noChangeArrowheads="1" noChangeShapeType="1" noTextEdit="1"/>
              </p:cNvSpPr>
              <p:nvPr/>
            </p:nvSpPr>
            <p:spPr>
              <a:xfrm>
                <a:off x="2965060" y="3208855"/>
                <a:ext cx="289560" cy="461665"/>
              </a:xfrm>
              <a:prstGeom prst="rect">
                <a:avLst/>
              </a:prstGeom>
              <a:blipFill>
                <a:blip r:embed="rId6"/>
                <a:stretch>
                  <a:fillRect l="-4167" r="-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36286A6-D3E0-4146-85CF-DE21467AD501}"/>
                  </a:ext>
                </a:extLst>
              </p:cNvPr>
              <p:cNvSpPr txBox="1"/>
              <p:nvPr/>
            </p:nvSpPr>
            <p:spPr>
              <a:xfrm>
                <a:off x="4518156" y="5705212"/>
                <a:ext cx="10498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736286A6-D3E0-4146-85CF-DE21467AD501}"/>
                  </a:ext>
                </a:extLst>
              </p:cNvPr>
              <p:cNvSpPr txBox="1">
                <a:spLocks noRot="1" noChangeAspect="1" noMove="1" noResize="1" noEditPoints="1" noAdjustHandles="1" noChangeArrowheads="1" noChangeShapeType="1" noTextEdit="1"/>
              </p:cNvSpPr>
              <p:nvPr/>
            </p:nvSpPr>
            <p:spPr>
              <a:xfrm>
                <a:off x="4518156" y="5705212"/>
                <a:ext cx="104980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E9D8FB1-9C5D-450B-93D4-0A4822B49783}"/>
                  </a:ext>
                </a:extLst>
              </p:cNvPr>
              <p:cNvSpPr txBox="1"/>
              <p:nvPr/>
            </p:nvSpPr>
            <p:spPr>
              <a:xfrm>
                <a:off x="4611620" y="3628091"/>
                <a:ext cx="833401"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=0</m:t>
                      </m:r>
                    </m:oMath>
                  </m:oMathPara>
                </a14:m>
                <a:endParaRPr lang="zh-CN" altLang="en-US" dirty="0"/>
              </a:p>
            </p:txBody>
          </p:sp>
        </mc:Choice>
        <mc:Fallback xmlns="">
          <p:sp>
            <p:nvSpPr>
              <p:cNvPr id="16" name="文本框 15">
                <a:extLst>
                  <a:ext uri="{FF2B5EF4-FFF2-40B4-BE49-F238E27FC236}">
                    <a16:creationId xmlns:a16="http://schemas.microsoft.com/office/drawing/2014/main" id="{9E9D8FB1-9C5D-450B-93D4-0A4822B49783}"/>
                  </a:ext>
                </a:extLst>
              </p:cNvPr>
              <p:cNvSpPr txBox="1">
                <a:spLocks noRot="1" noChangeAspect="1" noMove="1" noResize="1" noEditPoints="1" noAdjustHandles="1" noChangeArrowheads="1" noChangeShapeType="1" noTextEdit="1"/>
              </p:cNvSpPr>
              <p:nvPr/>
            </p:nvSpPr>
            <p:spPr>
              <a:xfrm>
                <a:off x="4611620" y="3628091"/>
                <a:ext cx="833401" cy="3710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2915642-504F-4DB7-BED4-AAC5DD234158}"/>
                  </a:ext>
                </a:extLst>
              </p:cNvPr>
              <p:cNvSpPr txBox="1"/>
              <p:nvPr/>
            </p:nvSpPr>
            <p:spPr>
              <a:xfrm>
                <a:off x="4611620" y="4587178"/>
                <a:ext cx="155433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0</m:t>
                          </m:r>
                        </m:sub>
                      </m:sSub>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1</m:t>
                          </m:r>
                        </m:sub>
                      </m:sSub>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2</m:t>
                          </m:r>
                        </m:sub>
                      </m:sSub>
                    </m:oMath>
                  </m:oMathPara>
                </a14:m>
                <a:endParaRPr lang="zh-CN" altLang="en-US" sz="1600" dirty="0"/>
              </a:p>
            </p:txBody>
          </p:sp>
        </mc:Choice>
        <mc:Fallback xmlns="">
          <p:sp>
            <p:nvSpPr>
              <p:cNvPr id="17" name="文本框 16">
                <a:extLst>
                  <a:ext uri="{FF2B5EF4-FFF2-40B4-BE49-F238E27FC236}">
                    <a16:creationId xmlns:a16="http://schemas.microsoft.com/office/drawing/2014/main" id="{D2915642-504F-4DB7-BED4-AAC5DD234158}"/>
                  </a:ext>
                </a:extLst>
              </p:cNvPr>
              <p:cNvSpPr txBox="1">
                <a:spLocks noRot="1" noChangeAspect="1" noMove="1" noResize="1" noEditPoints="1" noAdjustHandles="1" noChangeArrowheads="1" noChangeShapeType="1" noTextEdit="1"/>
              </p:cNvSpPr>
              <p:nvPr/>
            </p:nvSpPr>
            <p:spPr>
              <a:xfrm>
                <a:off x="4611620" y="4587178"/>
                <a:ext cx="1554338" cy="58477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5ACDB8A-6F8C-41A2-BDD9-1934E7C332E1}"/>
                  </a:ext>
                </a:extLst>
              </p:cNvPr>
              <p:cNvSpPr txBox="1"/>
              <p:nvPr/>
            </p:nvSpPr>
            <p:spPr>
              <a:xfrm>
                <a:off x="2819025" y="5733120"/>
                <a:ext cx="333487"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18" name="文本框 17">
                <a:extLst>
                  <a:ext uri="{FF2B5EF4-FFF2-40B4-BE49-F238E27FC236}">
                    <a16:creationId xmlns:a16="http://schemas.microsoft.com/office/drawing/2014/main" id="{E5ACDB8A-6F8C-41A2-BDD9-1934E7C332E1}"/>
                  </a:ext>
                </a:extLst>
              </p:cNvPr>
              <p:cNvSpPr txBox="1">
                <a:spLocks noRot="1" noChangeAspect="1" noMove="1" noResize="1" noEditPoints="1" noAdjustHandles="1" noChangeArrowheads="1" noChangeShapeType="1" noTextEdit="1"/>
              </p:cNvSpPr>
              <p:nvPr/>
            </p:nvSpPr>
            <p:spPr>
              <a:xfrm>
                <a:off x="2819025" y="5733120"/>
                <a:ext cx="333487" cy="3710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BC54F24-6EDC-4DA1-8549-C1DC2712E3D0}"/>
                  </a:ext>
                </a:extLst>
              </p:cNvPr>
              <p:cNvSpPr txBox="1"/>
              <p:nvPr/>
            </p:nvSpPr>
            <p:spPr>
              <a:xfrm>
                <a:off x="3677779" y="5709256"/>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5">
                <a:extLst>
                  <a:ext uri="{FF2B5EF4-FFF2-40B4-BE49-F238E27FC236}">
                    <a16:creationId xmlns:a16="http://schemas.microsoft.com/office/drawing/2014/main" id="{5BC54F24-6EDC-4DA1-8549-C1DC2712E3D0}"/>
                  </a:ext>
                </a:extLst>
              </p:cNvPr>
              <p:cNvSpPr txBox="1">
                <a:spLocks noRot="1" noChangeAspect="1" noMove="1" noResize="1" noEditPoints="1" noAdjustHandles="1" noChangeArrowheads="1" noChangeShapeType="1" noTextEdit="1"/>
              </p:cNvSpPr>
              <p:nvPr/>
            </p:nvSpPr>
            <p:spPr>
              <a:xfrm>
                <a:off x="3677779" y="5709256"/>
                <a:ext cx="914400" cy="371064"/>
              </a:xfrm>
              <a:prstGeom prst="rect">
                <a:avLst/>
              </a:prstGeom>
              <a:blipFill>
                <a:blip r:embed="rId13"/>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29A8736-0CD2-413C-A0D9-276A0BF314EF}"/>
                  </a:ext>
                </a:extLst>
              </p:cNvPr>
              <p:cNvSpPr txBox="1"/>
              <p:nvPr/>
            </p:nvSpPr>
            <p:spPr>
              <a:xfrm>
                <a:off x="1236331" y="5709256"/>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28" name="文本框 27">
                <a:extLst>
                  <a:ext uri="{FF2B5EF4-FFF2-40B4-BE49-F238E27FC236}">
                    <a16:creationId xmlns:a16="http://schemas.microsoft.com/office/drawing/2014/main" id="{F29A8736-0CD2-413C-A0D9-276A0BF314EF}"/>
                  </a:ext>
                </a:extLst>
              </p:cNvPr>
              <p:cNvSpPr txBox="1">
                <a:spLocks noRot="1" noChangeAspect="1" noMove="1" noResize="1" noEditPoints="1" noAdjustHandles="1" noChangeArrowheads="1" noChangeShapeType="1" noTextEdit="1"/>
              </p:cNvSpPr>
              <p:nvPr/>
            </p:nvSpPr>
            <p:spPr>
              <a:xfrm>
                <a:off x="1236331" y="5709256"/>
                <a:ext cx="914400" cy="371064"/>
              </a:xfrm>
              <a:prstGeom prst="rect">
                <a:avLst/>
              </a:prstGeom>
              <a:blipFill>
                <a:blip r:embed="rId1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FF6DFB5-123C-4E00-84AD-CB155C84F896}"/>
                  </a:ext>
                </a:extLst>
              </p:cNvPr>
              <p:cNvSpPr txBox="1"/>
              <p:nvPr/>
            </p:nvSpPr>
            <p:spPr>
              <a:xfrm>
                <a:off x="6202325" y="3208855"/>
                <a:ext cx="5280930" cy="3192477"/>
              </a:xfrm>
              <a:prstGeom prst="rect">
                <a:avLst/>
              </a:prstGeom>
              <a:noFill/>
            </p:spPr>
            <p:txBody>
              <a:bodyPr wrap="square" rtlCol="0">
                <a:spAutoFit/>
              </a:bodyPr>
              <a:lstStyle/>
              <a:p>
                <a:r>
                  <a:rPr lang="zh-CN" altLang="en-US" dirty="0"/>
                  <a:t>根据边界条件及对称性条件和归一化条件得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𝐴</m:t>
                              </m:r>
                              <m:r>
                                <a:rPr lang="en-US" altLang="zh-CN" i="1">
                                  <a:latin typeface="Cambria Math" panose="02040503050406030204" pitchFamily="18" charset="0"/>
                                </a:rPr>
                                <m:t>=</m:t>
                              </m:r>
                              <m:r>
                                <a:rPr lang="en-US" altLang="zh-CN" b="0" i="1" smtClean="0">
                                  <a:latin typeface="Cambria Math" panose="02040503050406030204" pitchFamily="18" charset="0"/>
                                </a:rPr>
                                <m:t>0</m:t>
                              </m:r>
                            </m:e>
                            <m:e>
                              <m:r>
                                <a:rPr lang="en-US" altLang="zh-CN" b="0" i="1" smtClean="0">
                                  <a:latin typeface="Cambria Math" panose="02040503050406030204" pitchFamily="18" charset="0"/>
                                </a:rPr>
                                <m:t>𝐵</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𝛽</m:t>
                                      </m:r>
                                      <m:r>
                                        <a:rPr lang="en-US" altLang="zh-CN" b="0" i="1" smtClean="0">
                                          <a:latin typeface="Cambria Math" panose="02040503050406030204" pitchFamily="18" charset="0"/>
                                        </a:rPr>
                                        <m:t>𝐷</m:t>
                                      </m:r>
                                    </m:num>
                                    <m:den>
                                      <m:r>
                                        <a:rPr lang="en-US" altLang="zh-CN" b="0" i="1" smtClean="0">
                                          <a:latin typeface="Cambria Math" panose="02040503050406030204" pitchFamily="18" charset="0"/>
                                        </a:rPr>
                                        <m:t>2</m:t>
                                      </m:r>
                                    </m:den>
                                  </m:f>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𝑘</m:t>
                                      </m:r>
                                      <m:r>
                                        <a:rPr lang="en-US" altLang="zh-CN" b="0" i="1" smtClean="0">
                                          <a:latin typeface="Cambria Math" panose="02040503050406030204" pitchFamily="18" charset="0"/>
                                        </a:rPr>
                                        <m:t>𝐷</m:t>
                                      </m:r>
                                    </m:num>
                                    <m:den>
                                      <m:r>
                                        <a:rPr lang="en-US" altLang="zh-CN" i="1">
                                          <a:latin typeface="Cambria Math" panose="02040503050406030204" pitchFamily="18" charset="0"/>
                                        </a:rPr>
                                        <m:t>2</m:t>
                                      </m:r>
                                    </m:den>
                                  </m:f>
                                </m:e>
                              </m:func>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𝛼𝛽</m:t>
                                      </m:r>
                                    </m:num>
                                    <m:den>
                                      <m:r>
                                        <a:rPr lang="en-US" altLang="zh-CN" b="0" i="1" smtClean="0">
                                          <a:latin typeface="Cambria Math" panose="02040503050406030204" pitchFamily="18" charset="0"/>
                                        </a:rPr>
                                        <m:t>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𝛼</m:t>
                                              </m:r>
                                              <m:r>
                                                <a:rPr lang="en-US" altLang="zh-CN" b="0" i="1" smtClean="0">
                                                  <a:latin typeface="Cambria Math" panose="02040503050406030204" pitchFamily="18" charset="0"/>
                                                </a:rPr>
                                                <m:t>𝐷</m:t>
                                              </m:r>
                                            </m:e>
                                          </m:func>
                                        </m:e>
                                      </m:d>
                                      <m:r>
                                        <a:rPr lang="en-US" altLang="zh-CN" b="0" i="1" smtClean="0">
                                          <a:latin typeface="Cambria Math" panose="02040503050406030204" pitchFamily="18" charset="0"/>
                                        </a:rPr>
                                        <m:t>+2</m:t>
                                      </m:r>
                                      <m:r>
                                        <a:rPr lang="en-US" altLang="zh-CN" b="0" i="1" smtClean="0">
                                          <a:latin typeface="Cambria Math" panose="02040503050406030204" pitchFamily="18" charset="0"/>
                                        </a:rPr>
                                        <m:t>𝑘</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cos</m:t>
                                              </m:r>
                                            </m:e>
                                            <m:sup>
                                              <m:r>
                                                <a:rPr lang="en-US" altLang="zh-CN" b="0" i="0" smtClean="0">
                                                  <a:latin typeface="Cambria Math" panose="02040503050406030204" pitchFamily="18" charset="0"/>
                                                </a:rPr>
                                                <m:t>2</m:t>
                                              </m:r>
                                            </m:sup>
                                          </m:sSup>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𝛼</m:t>
                                              </m:r>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2</m:t>
                                              </m:r>
                                            </m:den>
                                          </m:f>
                                        </m:e>
                                      </m:func>
                                    </m:den>
                                  </m:f>
                                </m:e>
                              </m:rad>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𝛼𝛽</m:t>
                                      </m:r>
                                    </m:num>
                                    <m:den>
                                      <m:r>
                                        <a:rPr lang="en-US" altLang="zh-CN" b="0" i="1" smtClean="0">
                                          <a:latin typeface="Cambria Math" panose="02040503050406030204" pitchFamily="18" charset="0"/>
                                        </a:rPr>
                                        <m:t>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𝛼</m:t>
                                              </m:r>
                                              <m:r>
                                                <a:rPr lang="en-US" altLang="zh-CN" b="0" i="1" smtClean="0">
                                                  <a:latin typeface="Cambria Math" panose="02040503050406030204" pitchFamily="18" charset="0"/>
                                                </a:rPr>
                                                <m:t>𝐷</m:t>
                                              </m:r>
                                            </m:e>
                                          </m:func>
                                        </m:e>
                                      </m:d>
                                      <m:r>
                                        <a:rPr lang="en-US" altLang="zh-CN" b="0" i="1" smtClean="0">
                                          <a:latin typeface="Cambria Math" panose="02040503050406030204" pitchFamily="18" charset="0"/>
                                        </a:rPr>
                                        <m:t>+2</m:t>
                                      </m:r>
                                      <m:r>
                                        <a:rPr lang="en-US" altLang="zh-CN" b="0" i="1" smtClean="0">
                                          <a:latin typeface="Cambria Math" panose="02040503050406030204" pitchFamily="18" charset="0"/>
                                        </a:rPr>
                                        <m:t>𝛼</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cos</m:t>
                                              </m:r>
                                            </m:e>
                                            <m:sup>
                                              <m:r>
                                                <a:rPr lang="en-US" altLang="zh-CN" b="0" i="0" smtClean="0">
                                                  <a:latin typeface="Cambria Math" panose="02040503050406030204" pitchFamily="18" charset="0"/>
                                                </a:rPr>
                                                <m:t>2</m:t>
                                              </m:r>
                                            </m:sup>
                                          </m:sSup>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𝛼</m:t>
                                              </m:r>
                                              <m:r>
                                                <a:rPr lang="en-US" altLang="zh-CN" b="0" i="1" smtClean="0">
                                                  <a:latin typeface="Cambria Math" panose="02040503050406030204" pitchFamily="18" charset="0"/>
                                                </a:rPr>
                                                <m:t>𝐷</m:t>
                                              </m:r>
                                            </m:num>
                                            <m:den>
                                              <m:r>
                                                <a:rPr lang="en-US" altLang="zh-CN" b="0" i="1" smtClean="0">
                                                  <a:latin typeface="Cambria Math" panose="02040503050406030204" pitchFamily="18" charset="0"/>
                                                </a:rPr>
                                                <m:t>2</m:t>
                                              </m:r>
                                            </m:den>
                                          </m:f>
                                        </m:e>
                                      </m:func>
                                    </m:den>
                                  </m:f>
                                </m:e>
                              </m:rad>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𝛼𝛽</m:t>
                                      </m:r>
                                    </m:num>
                                    <m:den>
                                      <m:r>
                                        <a:rPr lang="en-US" altLang="zh-CN" b="0" i="1" smtClean="0">
                                          <a:latin typeface="Cambria Math" panose="02040503050406030204" pitchFamily="18" charset="0"/>
                                        </a:rPr>
                                        <m:t>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𝛼</m:t>
                                              </m:r>
                                              <m:r>
                                                <a:rPr lang="en-US" altLang="zh-CN" b="0" i="1" smtClean="0">
                                                  <a:latin typeface="Cambria Math" panose="02040503050406030204" pitchFamily="18" charset="0"/>
                                                </a:rPr>
                                                <m:t>𝐷</m:t>
                                              </m:r>
                                            </m:e>
                                          </m:func>
                                        </m:e>
                                      </m:d>
                                      <m:r>
                                        <a:rPr lang="en-US" altLang="zh-CN" b="0" i="1" smtClean="0">
                                          <a:latin typeface="Cambria Math" panose="02040503050406030204" pitchFamily="18" charset="0"/>
                                        </a:rPr>
                                        <m:t>+2</m:t>
                                      </m:r>
                                      <m:r>
                                        <a:rPr lang="en-US" altLang="zh-CN" b="0" i="1" smtClean="0">
                                          <a:latin typeface="Cambria Math" panose="02040503050406030204" pitchFamily="18" charset="0"/>
                                        </a:rPr>
                                        <m:t>𝛼</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cos</m:t>
                                              </m:r>
                                            </m:e>
                                            <m:sup>
                                              <m:r>
                                                <a:rPr lang="en-US" altLang="zh-CN" b="0" i="1" smtClean="0">
                                                  <a:latin typeface="Cambria Math" panose="02040503050406030204" pitchFamily="18" charset="0"/>
                                                </a:rPr>
                                                <m:t>2</m:t>
                                              </m:r>
                                            </m:sup>
                                          </m:sSup>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𝛼</m:t>
                                              </m:r>
                                              <m:r>
                                                <a:rPr lang="en-US" altLang="zh-CN" b="0" i="1" smtClean="0">
                                                  <a:latin typeface="Cambria Math" panose="02040503050406030204" pitchFamily="18" charset="0"/>
                                                </a:rPr>
                                                <m:t>𝐷</m:t>
                                              </m:r>
                                            </m:num>
                                            <m:den>
                                              <m:r>
                                                <a:rPr lang="en-US" altLang="zh-CN" b="0" i="1" smtClean="0">
                                                  <a:latin typeface="Cambria Math" panose="02040503050406030204" pitchFamily="18" charset="0"/>
                                                </a:rPr>
                                                <m:t>2</m:t>
                                              </m:r>
                                            </m:den>
                                          </m:f>
                                        </m:e>
                                      </m:func>
                                    </m:den>
                                  </m:f>
                                </m:e>
                              </m:rad>
                            </m:e>
                          </m:eqArr>
                        </m:e>
                      </m:d>
                    </m:oMath>
                  </m:oMathPara>
                </a14:m>
                <a:endParaRPr lang="zh-CN" altLang="en-US" dirty="0"/>
              </a:p>
            </p:txBody>
          </p:sp>
        </mc:Choice>
        <mc:Fallback xmlns="">
          <p:sp>
            <p:nvSpPr>
              <p:cNvPr id="6" name="文本框 5">
                <a:extLst>
                  <a:ext uri="{FF2B5EF4-FFF2-40B4-BE49-F238E27FC236}">
                    <a16:creationId xmlns:a16="http://schemas.microsoft.com/office/drawing/2014/main" id="{EFF6DFB5-123C-4E00-84AD-CB155C84F896}"/>
                  </a:ext>
                </a:extLst>
              </p:cNvPr>
              <p:cNvSpPr txBox="1">
                <a:spLocks noRot="1" noChangeAspect="1" noMove="1" noResize="1" noEditPoints="1" noAdjustHandles="1" noChangeArrowheads="1" noChangeShapeType="1" noTextEdit="1"/>
              </p:cNvSpPr>
              <p:nvPr/>
            </p:nvSpPr>
            <p:spPr>
              <a:xfrm>
                <a:off x="6202325" y="3208855"/>
                <a:ext cx="5280930" cy="3192477"/>
              </a:xfrm>
              <a:prstGeom prst="rect">
                <a:avLst/>
              </a:prstGeom>
              <a:blipFill>
                <a:blip r:embed="rId16"/>
                <a:stretch>
                  <a:fillRect l="-923" t="-9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7FAD9ED-D464-4F58-8259-8E46921D9693}"/>
                  </a:ext>
                </a:extLst>
              </p:cNvPr>
              <p:cNvSpPr txBox="1"/>
              <p:nvPr/>
            </p:nvSpPr>
            <p:spPr>
              <a:xfrm>
                <a:off x="1236330" y="964886"/>
                <a:ext cx="4929627" cy="1476110"/>
              </a:xfrm>
              <a:prstGeom prst="rect">
                <a:avLst/>
              </a:prstGeom>
              <a:noFill/>
            </p:spPr>
            <p:txBody>
              <a:bodyPr wrap="square" rtlCol="0">
                <a:spAutoFit/>
              </a:bodyPr>
              <a:lstStyle/>
              <a:p>
                <a:r>
                  <a:rPr lang="zh-CN" altLang="en-US" sz="2000" dirty="0"/>
                  <a:t>在</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𝐷</m:t>
                            </m:r>
                          </m:num>
                          <m:den>
                            <m:r>
                              <a:rPr lang="en-US" altLang="zh-CN" sz="2000" b="0" i="1" smtClean="0">
                                <a:latin typeface="Cambria Math" panose="02040503050406030204" pitchFamily="18" charset="0"/>
                              </a:rPr>
                              <m:t>2</m:t>
                            </m:r>
                          </m:den>
                        </m:f>
                      </m:e>
                    </m:d>
                  </m:oMath>
                </a14:m>
                <a:r>
                  <a:rPr lang="zh-CN" altLang="en-US" sz="2000" dirty="0"/>
                  <a:t>处，电子的波函数满足</a:t>
                </a:r>
                <a:endParaRPr lang="en-US" altLang="zh-CN" sz="2000" dirty="0"/>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𝜓</m:t>
                          </m:r>
                        </m:num>
                        <m:den>
                          <m:r>
                            <a:rPr lang="en-US" altLang="zh-CN" sz="2000" b="0" i="1" smtClean="0">
                              <a:latin typeface="Cambria Math" panose="02040503050406030204" pitchFamily="18" charset="0"/>
                            </a:rPr>
                            <m:t>𝑑</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den>
                      </m:f>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𝛼</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𝜓</m:t>
                      </m:r>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𝑒</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0</m:t>
                              </m:r>
                            </m:sub>
                          </m:sSub>
                        </m:e>
                      </m:rad>
                      <m:r>
                        <a:rPr lang="en-US" altLang="zh-CN" sz="2000" b="0" i="1" smtClean="0">
                          <a:latin typeface="Cambria Math" panose="02040503050406030204" pitchFamily="18" charset="0"/>
                        </a:rPr>
                        <m:t>/ℏ</m:t>
                      </m:r>
                    </m:oMath>
                  </m:oMathPara>
                </a14:m>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𝑥</m:t>
                          </m:r>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𝑥</m:t>
                          </m:r>
                        </m:e>
                      </m:func>
                    </m:oMath>
                  </m:oMathPara>
                </a14:m>
                <a:endParaRPr lang="en-US" altLang="zh-CN" sz="2000" dirty="0"/>
              </a:p>
            </p:txBody>
          </p:sp>
        </mc:Choice>
        <mc:Fallback xmlns="">
          <p:sp>
            <p:nvSpPr>
              <p:cNvPr id="19" name="文本框 18">
                <a:extLst>
                  <a:ext uri="{FF2B5EF4-FFF2-40B4-BE49-F238E27FC236}">
                    <a16:creationId xmlns:a16="http://schemas.microsoft.com/office/drawing/2014/main" id="{B7FAD9ED-D464-4F58-8259-8E46921D9693}"/>
                  </a:ext>
                </a:extLst>
              </p:cNvPr>
              <p:cNvSpPr txBox="1">
                <a:spLocks noRot="1" noChangeAspect="1" noMove="1" noResize="1" noEditPoints="1" noAdjustHandles="1" noChangeArrowheads="1" noChangeShapeType="1" noTextEdit="1"/>
              </p:cNvSpPr>
              <p:nvPr/>
            </p:nvSpPr>
            <p:spPr>
              <a:xfrm>
                <a:off x="1236330" y="964886"/>
                <a:ext cx="4929627" cy="1476110"/>
              </a:xfrm>
              <a:prstGeom prst="rect">
                <a:avLst/>
              </a:prstGeom>
              <a:blipFill>
                <a:blip r:embed="rId16"/>
                <a:stretch>
                  <a:fillRect l="-1361" b="-3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270F0C3-AB07-4BAF-8D42-5AB11A4E6CD0}"/>
                  </a:ext>
                </a:extLst>
              </p:cNvPr>
              <p:cNvSpPr txBox="1"/>
              <p:nvPr/>
            </p:nvSpPr>
            <p:spPr>
              <a:xfrm>
                <a:off x="6165957" y="764867"/>
                <a:ext cx="5703316" cy="2342757"/>
              </a:xfrm>
              <a:prstGeom prst="rect">
                <a:avLst/>
              </a:prstGeom>
              <a:noFill/>
            </p:spPr>
            <p:txBody>
              <a:bodyPr wrap="square" rtlCol="0">
                <a:spAutoFit/>
              </a:bodyPr>
              <a:lstStyle/>
              <a:p>
                <a:r>
                  <a:rPr lang="zh-CN" altLang="en-US" sz="2400" dirty="0"/>
                  <a:t>在</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&gt;</m:t>
                    </m:r>
                    <m:d>
                      <m:dPr>
                        <m:begChr m:val="|"/>
                        <m:endChr m:val="|"/>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𝐷</m:t>
                            </m:r>
                          </m:num>
                          <m:den>
                            <m:r>
                              <a:rPr lang="en-US" altLang="zh-CN" sz="2400" b="0" i="1" smtClean="0">
                                <a:latin typeface="Cambria Math" panose="02040503050406030204" pitchFamily="18" charset="0"/>
                              </a:rPr>
                              <m:t>2</m:t>
                            </m:r>
                          </m:den>
                        </m:f>
                      </m:e>
                    </m:d>
                  </m:oMath>
                </a14:m>
                <a:r>
                  <a:rPr lang="zh-CN" altLang="en-US" sz="2400" dirty="0"/>
                  <a:t>处，电子的波函数满足</a:t>
                </a:r>
                <a:endParaRPr lang="en-US" altLang="zh-CN" sz="2400" dirty="0"/>
              </a:p>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𝜓</m:t>
                          </m:r>
                        </m:num>
                        <m:den>
                          <m:r>
                            <a:rPr lang="en-US" altLang="zh-CN" sz="2400" b="0" i="1" smtClean="0">
                              <a:latin typeface="Cambria Math" panose="02040503050406030204" pitchFamily="18" charset="0"/>
                            </a:rPr>
                            <m:t>𝑑</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𝛽</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𝜓</m:t>
                      </m:r>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e>
                      </m:rad>
                      <m:r>
                        <a:rPr lang="en-US" altLang="zh-CN" sz="2400" b="0" i="1" smtClean="0">
                          <a:latin typeface="Cambria Math" panose="02040503050406030204" pitchFamily="18" charset="0"/>
                        </a:rPr>
                        <m:t>/ℏ</m:t>
                      </m:r>
                    </m:oMath>
                  </m:oMathPara>
                </a14:m>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𝑥</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2</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𝑥</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e>
                          </m:eqArr>
                        </m:e>
                      </m:d>
                    </m:oMath>
                  </m:oMathPara>
                </a14:m>
                <a:endParaRPr lang="en-US" altLang="zh-CN" sz="2400" dirty="0"/>
              </a:p>
            </p:txBody>
          </p:sp>
        </mc:Choice>
        <mc:Fallback xmlns="">
          <p:sp>
            <p:nvSpPr>
              <p:cNvPr id="20" name="文本框 19">
                <a:extLst>
                  <a:ext uri="{FF2B5EF4-FFF2-40B4-BE49-F238E27FC236}">
                    <a16:creationId xmlns:a16="http://schemas.microsoft.com/office/drawing/2014/main" id="{E270F0C3-AB07-4BAF-8D42-5AB11A4E6CD0}"/>
                  </a:ext>
                </a:extLst>
              </p:cNvPr>
              <p:cNvSpPr txBox="1">
                <a:spLocks noRot="1" noChangeAspect="1" noMove="1" noResize="1" noEditPoints="1" noAdjustHandles="1" noChangeArrowheads="1" noChangeShapeType="1" noTextEdit="1"/>
              </p:cNvSpPr>
              <p:nvPr/>
            </p:nvSpPr>
            <p:spPr>
              <a:xfrm>
                <a:off x="6165957" y="764867"/>
                <a:ext cx="5703316" cy="2342757"/>
              </a:xfrm>
              <a:prstGeom prst="rect">
                <a:avLst/>
              </a:prstGeom>
              <a:blipFill>
                <a:blip r:embed="rId17"/>
                <a:stretch>
                  <a:fillRect l="-16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83F8BA8-5EFE-4DD1-99EB-BE69BC8A51D5}"/>
                  </a:ext>
                </a:extLst>
              </p:cNvPr>
              <p:cNvSpPr txBox="1"/>
              <p:nvPr/>
            </p:nvSpPr>
            <p:spPr>
              <a:xfrm>
                <a:off x="5473881" y="1608482"/>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(9)</m:t>
                      </m:r>
                    </m:oMath>
                  </m:oMathPara>
                </a14:m>
                <a:endParaRPr lang="zh-CN" altLang="en-US" sz="2000" dirty="0"/>
              </a:p>
            </p:txBody>
          </p:sp>
        </mc:Choice>
        <mc:Fallback xmlns="">
          <p:sp>
            <p:nvSpPr>
              <p:cNvPr id="21" name="文本框 20">
                <a:extLst>
                  <a:ext uri="{FF2B5EF4-FFF2-40B4-BE49-F238E27FC236}">
                    <a16:creationId xmlns:a16="http://schemas.microsoft.com/office/drawing/2014/main" id="{B83F8BA8-5EFE-4DD1-99EB-BE69BC8A51D5}"/>
                  </a:ext>
                </a:extLst>
              </p:cNvPr>
              <p:cNvSpPr txBox="1">
                <a:spLocks noRot="1" noChangeAspect="1" noMove="1" noResize="1" noEditPoints="1" noAdjustHandles="1" noChangeArrowheads="1" noChangeShapeType="1" noTextEdit="1"/>
              </p:cNvSpPr>
              <p:nvPr/>
            </p:nvSpPr>
            <p:spPr>
              <a:xfrm>
                <a:off x="5473881" y="1608482"/>
                <a:ext cx="914400" cy="400110"/>
              </a:xfrm>
              <a:prstGeom prst="rect">
                <a:avLst/>
              </a:prstGeom>
              <a:blipFill>
                <a:blip r:embed="rId18"/>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96678E5-34AC-4BCE-A09F-B91065921791}"/>
                  </a:ext>
                </a:extLst>
              </p:cNvPr>
              <p:cNvSpPr txBox="1"/>
              <p:nvPr/>
            </p:nvSpPr>
            <p:spPr>
              <a:xfrm>
                <a:off x="5473881" y="2040886"/>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(10)</m:t>
                      </m:r>
                    </m:oMath>
                  </m:oMathPara>
                </a14:m>
                <a:endParaRPr lang="zh-CN" altLang="en-US" sz="2000" dirty="0"/>
              </a:p>
            </p:txBody>
          </p:sp>
        </mc:Choice>
        <mc:Fallback xmlns="">
          <p:sp>
            <p:nvSpPr>
              <p:cNvPr id="22" name="文本框 21">
                <a:extLst>
                  <a:ext uri="{FF2B5EF4-FFF2-40B4-BE49-F238E27FC236}">
                    <a16:creationId xmlns:a16="http://schemas.microsoft.com/office/drawing/2014/main" id="{E96678E5-34AC-4BCE-A09F-B91065921791}"/>
                  </a:ext>
                </a:extLst>
              </p:cNvPr>
              <p:cNvSpPr txBox="1">
                <a:spLocks noRot="1" noChangeAspect="1" noMove="1" noResize="1" noEditPoints="1" noAdjustHandles="1" noChangeArrowheads="1" noChangeShapeType="1" noTextEdit="1"/>
              </p:cNvSpPr>
              <p:nvPr/>
            </p:nvSpPr>
            <p:spPr>
              <a:xfrm>
                <a:off x="5473881" y="2040886"/>
                <a:ext cx="914400" cy="400110"/>
              </a:xfrm>
              <a:prstGeom prst="rect">
                <a:avLst/>
              </a:prstGeom>
              <a:blipFill>
                <a:blip r:embed="rId19"/>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EBCB655-01F7-493C-BD96-3C579AF8959D}"/>
                  </a:ext>
                </a:extLst>
              </p:cNvPr>
              <p:cNvSpPr txBox="1"/>
              <p:nvPr/>
            </p:nvSpPr>
            <p:spPr>
              <a:xfrm>
                <a:off x="11465326" y="1574313"/>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(11)</m:t>
                      </m:r>
                    </m:oMath>
                  </m:oMathPara>
                </a14:m>
                <a:endParaRPr lang="zh-CN" altLang="en-US" sz="2000" dirty="0"/>
              </a:p>
            </p:txBody>
          </p:sp>
        </mc:Choice>
        <mc:Fallback xmlns="">
          <p:sp>
            <p:nvSpPr>
              <p:cNvPr id="23" name="文本框 22">
                <a:extLst>
                  <a:ext uri="{FF2B5EF4-FFF2-40B4-BE49-F238E27FC236}">
                    <a16:creationId xmlns:a16="http://schemas.microsoft.com/office/drawing/2014/main" id="{1EBCB655-01F7-493C-BD96-3C579AF8959D}"/>
                  </a:ext>
                </a:extLst>
              </p:cNvPr>
              <p:cNvSpPr txBox="1">
                <a:spLocks noRot="1" noChangeAspect="1" noMove="1" noResize="1" noEditPoints="1" noAdjustHandles="1" noChangeArrowheads="1" noChangeShapeType="1" noTextEdit="1"/>
              </p:cNvSpPr>
              <p:nvPr/>
            </p:nvSpPr>
            <p:spPr>
              <a:xfrm>
                <a:off x="11465326" y="1574313"/>
                <a:ext cx="914400" cy="400110"/>
              </a:xfrm>
              <a:prstGeom prst="rect">
                <a:avLst/>
              </a:prstGeom>
              <a:blipFill>
                <a:blip r:embed="rId20"/>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BCED2E9-F5B2-4480-8151-0C8520DE744C}"/>
                  </a:ext>
                </a:extLst>
              </p:cNvPr>
              <p:cNvSpPr txBox="1"/>
              <p:nvPr/>
            </p:nvSpPr>
            <p:spPr>
              <a:xfrm>
                <a:off x="11465326" y="2340968"/>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(12)</m:t>
                      </m:r>
                    </m:oMath>
                  </m:oMathPara>
                </a14:m>
                <a:endParaRPr lang="zh-CN" altLang="en-US" sz="2000" dirty="0"/>
              </a:p>
            </p:txBody>
          </p:sp>
        </mc:Choice>
        <mc:Fallback xmlns="">
          <p:sp>
            <p:nvSpPr>
              <p:cNvPr id="24" name="文本框 23">
                <a:extLst>
                  <a:ext uri="{FF2B5EF4-FFF2-40B4-BE49-F238E27FC236}">
                    <a16:creationId xmlns:a16="http://schemas.microsoft.com/office/drawing/2014/main" id="{8BCED2E9-F5B2-4480-8151-0C8520DE744C}"/>
                  </a:ext>
                </a:extLst>
              </p:cNvPr>
              <p:cNvSpPr txBox="1">
                <a:spLocks noRot="1" noChangeAspect="1" noMove="1" noResize="1" noEditPoints="1" noAdjustHandles="1" noChangeArrowheads="1" noChangeShapeType="1" noTextEdit="1"/>
              </p:cNvSpPr>
              <p:nvPr/>
            </p:nvSpPr>
            <p:spPr>
              <a:xfrm>
                <a:off x="11465326" y="2340968"/>
                <a:ext cx="914400" cy="400110"/>
              </a:xfrm>
              <a:prstGeom prst="rect">
                <a:avLst/>
              </a:prstGeom>
              <a:blipFill>
                <a:blip r:embed="rId21"/>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DAEAFA6-EA3E-4C9C-8A20-5804FE2CAC0E}"/>
                  </a:ext>
                </a:extLst>
              </p:cNvPr>
              <p:cNvSpPr txBox="1"/>
              <p:nvPr/>
            </p:nvSpPr>
            <p:spPr>
              <a:xfrm>
                <a:off x="11465326" y="3474169"/>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(13)</m:t>
                      </m:r>
                    </m:oMath>
                  </m:oMathPara>
                </a14:m>
                <a:endParaRPr lang="zh-CN" altLang="en-US" sz="2000" dirty="0"/>
              </a:p>
            </p:txBody>
          </p:sp>
        </mc:Choice>
        <mc:Fallback xmlns="">
          <p:sp>
            <p:nvSpPr>
              <p:cNvPr id="27" name="文本框 26">
                <a:extLst>
                  <a:ext uri="{FF2B5EF4-FFF2-40B4-BE49-F238E27FC236}">
                    <a16:creationId xmlns:a16="http://schemas.microsoft.com/office/drawing/2014/main" id="{9DAEAFA6-EA3E-4C9C-8A20-5804FE2CAC0E}"/>
                  </a:ext>
                </a:extLst>
              </p:cNvPr>
              <p:cNvSpPr txBox="1">
                <a:spLocks noRot="1" noChangeAspect="1" noMove="1" noResize="1" noEditPoints="1" noAdjustHandles="1" noChangeArrowheads="1" noChangeShapeType="1" noTextEdit="1"/>
              </p:cNvSpPr>
              <p:nvPr/>
            </p:nvSpPr>
            <p:spPr>
              <a:xfrm>
                <a:off x="11465326" y="3474169"/>
                <a:ext cx="914400" cy="400110"/>
              </a:xfrm>
              <a:prstGeom prst="rect">
                <a:avLst/>
              </a:prstGeom>
              <a:blipFill>
                <a:blip r:embed="rId22"/>
                <a:stretch>
                  <a:fillRect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78CF34F-F6C6-4523-832D-A89FBCB579F0}"/>
                  </a:ext>
                </a:extLst>
              </p:cNvPr>
              <p:cNvSpPr txBox="1"/>
              <p:nvPr/>
            </p:nvSpPr>
            <p:spPr>
              <a:xfrm>
                <a:off x="11465326" y="3971935"/>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(14)</m:t>
                      </m:r>
                    </m:oMath>
                  </m:oMathPara>
                </a14:m>
                <a:endParaRPr lang="zh-CN" altLang="en-US" sz="2000" dirty="0"/>
              </a:p>
            </p:txBody>
          </p:sp>
        </mc:Choice>
        <mc:Fallback xmlns="">
          <p:sp>
            <p:nvSpPr>
              <p:cNvPr id="29" name="文本框 28">
                <a:extLst>
                  <a:ext uri="{FF2B5EF4-FFF2-40B4-BE49-F238E27FC236}">
                    <a16:creationId xmlns:a16="http://schemas.microsoft.com/office/drawing/2014/main" id="{178CF34F-F6C6-4523-832D-A89FBCB579F0}"/>
                  </a:ext>
                </a:extLst>
              </p:cNvPr>
              <p:cNvSpPr txBox="1">
                <a:spLocks noRot="1" noChangeAspect="1" noMove="1" noResize="1" noEditPoints="1" noAdjustHandles="1" noChangeArrowheads="1" noChangeShapeType="1" noTextEdit="1"/>
              </p:cNvSpPr>
              <p:nvPr/>
            </p:nvSpPr>
            <p:spPr>
              <a:xfrm>
                <a:off x="11465326" y="3971935"/>
                <a:ext cx="914400" cy="400110"/>
              </a:xfrm>
              <a:prstGeom prst="rect">
                <a:avLst/>
              </a:prstGeom>
              <a:blipFill>
                <a:blip r:embed="rId23"/>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90C992F-2CB4-4898-BD98-B5CD44B1ABB5}"/>
                  </a:ext>
                </a:extLst>
              </p:cNvPr>
              <p:cNvSpPr txBox="1"/>
              <p:nvPr/>
            </p:nvSpPr>
            <p:spPr>
              <a:xfrm>
                <a:off x="11465326" y="4809299"/>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(15)</m:t>
                      </m:r>
                    </m:oMath>
                  </m:oMathPara>
                </a14:m>
                <a:endParaRPr lang="zh-CN" altLang="en-US" sz="2000" dirty="0"/>
              </a:p>
            </p:txBody>
          </p:sp>
        </mc:Choice>
        <mc:Fallback xmlns="">
          <p:sp>
            <p:nvSpPr>
              <p:cNvPr id="30" name="文本框 29">
                <a:extLst>
                  <a:ext uri="{FF2B5EF4-FFF2-40B4-BE49-F238E27FC236}">
                    <a16:creationId xmlns:a16="http://schemas.microsoft.com/office/drawing/2014/main" id="{A90C992F-2CB4-4898-BD98-B5CD44B1ABB5}"/>
                  </a:ext>
                </a:extLst>
              </p:cNvPr>
              <p:cNvSpPr txBox="1">
                <a:spLocks noRot="1" noChangeAspect="1" noMove="1" noResize="1" noEditPoints="1" noAdjustHandles="1" noChangeArrowheads="1" noChangeShapeType="1" noTextEdit="1"/>
              </p:cNvSpPr>
              <p:nvPr/>
            </p:nvSpPr>
            <p:spPr>
              <a:xfrm>
                <a:off x="11465326" y="4809299"/>
                <a:ext cx="914400" cy="400110"/>
              </a:xfrm>
              <a:prstGeom prst="rect">
                <a:avLst/>
              </a:prstGeom>
              <a:blipFill>
                <a:blip r:embed="rId24"/>
                <a:stretch>
                  <a:fillRect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502A8739-A737-4713-9FFB-FFF9D813623A}"/>
                  </a:ext>
                </a:extLst>
              </p:cNvPr>
              <p:cNvSpPr txBox="1"/>
              <p:nvPr/>
            </p:nvSpPr>
            <p:spPr>
              <a:xfrm>
                <a:off x="11465326" y="5671074"/>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m:t>
                      </m:r>
                      <m:r>
                        <a:rPr lang="en-US" altLang="zh-CN" sz="2000" i="1">
                          <a:latin typeface="Cambria Math" panose="02040503050406030204" pitchFamily="18" charset="0"/>
                        </a:rPr>
                        <m:t>6</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2" name="文本框 31">
                <a:extLst>
                  <a:ext uri="{FF2B5EF4-FFF2-40B4-BE49-F238E27FC236}">
                    <a16:creationId xmlns:a16="http://schemas.microsoft.com/office/drawing/2014/main" id="{502A8739-A737-4713-9FFB-FFF9D813623A}"/>
                  </a:ext>
                </a:extLst>
              </p:cNvPr>
              <p:cNvSpPr txBox="1">
                <a:spLocks noRot="1" noChangeAspect="1" noMove="1" noResize="1" noEditPoints="1" noAdjustHandles="1" noChangeArrowheads="1" noChangeShapeType="1" noTextEdit="1"/>
              </p:cNvSpPr>
              <p:nvPr/>
            </p:nvSpPr>
            <p:spPr>
              <a:xfrm>
                <a:off x="11465326" y="5671074"/>
                <a:ext cx="914400" cy="400110"/>
              </a:xfrm>
              <a:prstGeom prst="rect">
                <a:avLst/>
              </a:prstGeom>
              <a:blipFill>
                <a:blip r:embed="rId25"/>
                <a:stretch>
                  <a:fillRect b="-15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3321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F74BBD-ACB1-47D1-9256-B93B79DA76A8}"/>
              </a:ext>
            </a:extLst>
          </p:cNvPr>
          <p:cNvSpPr>
            <a:spLocks noGrp="1"/>
          </p:cNvSpPr>
          <p:nvPr>
            <p:ph type="sldNum" sz="quarter" idx="12"/>
          </p:nvPr>
        </p:nvSpPr>
        <p:spPr/>
        <p:txBody>
          <a:bodyPr/>
          <a:lstStyle/>
          <a:p>
            <a:fld id="{CEDF435E-B3EF-42D1-AF76-0DD2579A66A6}" type="slidenum">
              <a:rPr lang="zh-CN" altLang="en-US" smtClean="0"/>
              <a:pPr/>
              <a:t>32</a:t>
            </a:fld>
            <a:endParaRPr lang="zh-CN" altLang="en-US" dirty="0"/>
          </a:p>
        </p:txBody>
      </p:sp>
      <p:sp>
        <p:nvSpPr>
          <p:cNvPr id="5" name="标题 1">
            <a:extLst>
              <a:ext uri="{FF2B5EF4-FFF2-40B4-BE49-F238E27FC236}">
                <a16:creationId xmlns:a16="http://schemas.microsoft.com/office/drawing/2014/main" id="{DCC250B9-3D58-409E-BFE1-908EE06B939B}"/>
              </a:ext>
            </a:extLst>
          </p:cNvPr>
          <p:cNvSpPr>
            <a:spLocks noGrp="1"/>
          </p:cNvSpPr>
          <p:nvPr>
            <p:ph type="title"/>
          </p:nvPr>
        </p:nvSpPr>
        <p:spPr>
          <a:xfrm>
            <a:off x="838200" y="365125"/>
            <a:ext cx="10515600" cy="1325563"/>
          </a:xfrm>
        </p:spPr>
        <p:txBody>
          <a:bodyPr/>
          <a:lstStyle/>
          <a:p>
            <a:r>
              <a:rPr lang="zh-CN" altLang="en-US" dirty="0"/>
              <a:t>二、方案优化</a:t>
            </a:r>
          </a:p>
        </p:txBody>
      </p:sp>
      <p:pic>
        <p:nvPicPr>
          <p:cNvPr id="3" name="图片 2">
            <a:extLst>
              <a:ext uri="{FF2B5EF4-FFF2-40B4-BE49-F238E27FC236}">
                <a16:creationId xmlns:a16="http://schemas.microsoft.com/office/drawing/2014/main" id="{DF89A705-05B5-4ADA-8343-5CF7A9E0DD88}"/>
              </a:ext>
            </a:extLst>
          </p:cNvPr>
          <p:cNvPicPr>
            <a:picLocks noChangeAspect="1"/>
          </p:cNvPicPr>
          <p:nvPr/>
        </p:nvPicPr>
        <p:blipFill rotWithShape="1">
          <a:blip r:embed="rId3"/>
          <a:srcRect t="27290"/>
          <a:stretch/>
        </p:blipFill>
        <p:spPr>
          <a:xfrm>
            <a:off x="322728" y="3362959"/>
            <a:ext cx="5142155" cy="2369073"/>
          </a:xfrm>
          <a:prstGeom prst="rect">
            <a:avLst/>
          </a:prstGeom>
        </p:spPr>
      </p:pic>
      <p:cxnSp>
        <p:nvCxnSpPr>
          <p:cNvPr id="7" name="直接箭头连接符 6">
            <a:extLst>
              <a:ext uri="{FF2B5EF4-FFF2-40B4-BE49-F238E27FC236}">
                <a16:creationId xmlns:a16="http://schemas.microsoft.com/office/drawing/2014/main" id="{7BC19152-E425-4EA1-B113-BCB1BE291641}"/>
              </a:ext>
            </a:extLst>
          </p:cNvPr>
          <p:cNvCxnSpPr/>
          <p:nvPr/>
        </p:nvCxnSpPr>
        <p:spPr>
          <a:xfrm>
            <a:off x="4328160" y="5701553"/>
            <a:ext cx="11887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359B221-DEC0-4785-92EF-2CC6BA247CD5}"/>
                  </a:ext>
                </a:extLst>
              </p:cNvPr>
              <p:cNvSpPr txBox="1"/>
              <p:nvPr/>
            </p:nvSpPr>
            <p:spPr>
              <a:xfrm>
                <a:off x="5217441" y="5209409"/>
                <a:ext cx="2994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xmlns="">
          <p:sp>
            <p:nvSpPr>
              <p:cNvPr id="8" name="文本框 7">
                <a:extLst>
                  <a:ext uri="{FF2B5EF4-FFF2-40B4-BE49-F238E27FC236}">
                    <a16:creationId xmlns:a16="http://schemas.microsoft.com/office/drawing/2014/main" id="{A359B221-DEC0-4785-92EF-2CC6BA247CD5}"/>
                  </a:ext>
                </a:extLst>
              </p:cNvPr>
              <p:cNvSpPr txBox="1">
                <a:spLocks noRot="1" noChangeAspect="1" noMove="1" noResize="1" noEditPoints="1" noAdjustHandles="1" noChangeArrowheads="1" noChangeShapeType="1" noTextEdit="1"/>
              </p:cNvSpPr>
              <p:nvPr/>
            </p:nvSpPr>
            <p:spPr>
              <a:xfrm>
                <a:off x="5217441" y="5209409"/>
                <a:ext cx="299439" cy="461665"/>
              </a:xfrm>
              <a:prstGeom prst="rect">
                <a:avLst/>
              </a:prstGeom>
              <a:blipFill>
                <a:blip r:embed="rId5"/>
                <a:stretch>
                  <a:fillRect r="-10204"/>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203CD0D2-052E-4848-BCCB-FED31A3659D2}"/>
              </a:ext>
            </a:extLst>
          </p:cNvPr>
          <p:cNvCxnSpPr/>
          <p:nvPr/>
        </p:nvCxnSpPr>
        <p:spPr>
          <a:xfrm flipV="1">
            <a:off x="2983230" y="3319457"/>
            <a:ext cx="0" cy="689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BB96F2B-B2ED-48A7-83F5-D9ABA811D763}"/>
                  </a:ext>
                </a:extLst>
              </p:cNvPr>
              <p:cNvSpPr txBox="1"/>
              <p:nvPr/>
            </p:nvSpPr>
            <p:spPr>
              <a:xfrm>
                <a:off x="2965060" y="3208855"/>
                <a:ext cx="289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oMath>
                  </m:oMathPara>
                </a14:m>
                <a:endParaRPr lang="zh-CN" altLang="en-US" dirty="0"/>
              </a:p>
            </p:txBody>
          </p:sp>
        </mc:Choice>
        <mc:Fallback xmlns="">
          <p:sp>
            <p:nvSpPr>
              <p:cNvPr id="12" name="文本框 11">
                <a:extLst>
                  <a:ext uri="{FF2B5EF4-FFF2-40B4-BE49-F238E27FC236}">
                    <a16:creationId xmlns:a16="http://schemas.microsoft.com/office/drawing/2014/main" id="{BBB96F2B-B2ED-48A7-83F5-D9ABA811D763}"/>
                  </a:ext>
                </a:extLst>
              </p:cNvPr>
              <p:cNvSpPr txBox="1">
                <a:spLocks noRot="1" noChangeAspect="1" noMove="1" noResize="1" noEditPoints="1" noAdjustHandles="1" noChangeArrowheads="1" noChangeShapeType="1" noTextEdit="1"/>
              </p:cNvSpPr>
              <p:nvPr/>
            </p:nvSpPr>
            <p:spPr>
              <a:xfrm>
                <a:off x="2965060" y="3208855"/>
                <a:ext cx="289560" cy="461665"/>
              </a:xfrm>
              <a:prstGeom prst="rect">
                <a:avLst/>
              </a:prstGeom>
              <a:blipFill>
                <a:blip r:embed="rId6"/>
                <a:stretch>
                  <a:fillRect l="-4167" r="-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36286A6-D3E0-4146-85CF-DE21467AD501}"/>
                  </a:ext>
                </a:extLst>
              </p:cNvPr>
              <p:cNvSpPr txBox="1"/>
              <p:nvPr/>
            </p:nvSpPr>
            <p:spPr>
              <a:xfrm>
                <a:off x="4518156" y="5705212"/>
                <a:ext cx="10498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736286A6-D3E0-4146-85CF-DE21467AD501}"/>
                  </a:ext>
                </a:extLst>
              </p:cNvPr>
              <p:cNvSpPr txBox="1">
                <a:spLocks noRot="1" noChangeAspect="1" noMove="1" noResize="1" noEditPoints="1" noAdjustHandles="1" noChangeArrowheads="1" noChangeShapeType="1" noTextEdit="1"/>
              </p:cNvSpPr>
              <p:nvPr/>
            </p:nvSpPr>
            <p:spPr>
              <a:xfrm>
                <a:off x="4518156" y="5705212"/>
                <a:ext cx="104980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E9D8FB1-9C5D-450B-93D4-0A4822B49783}"/>
                  </a:ext>
                </a:extLst>
              </p:cNvPr>
              <p:cNvSpPr txBox="1"/>
              <p:nvPr/>
            </p:nvSpPr>
            <p:spPr>
              <a:xfrm>
                <a:off x="4611620" y="3628091"/>
                <a:ext cx="833401"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=0</m:t>
                      </m:r>
                    </m:oMath>
                  </m:oMathPara>
                </a14:m>
                <a:endParaRPr lang="zh-CN" altLang="en-US" dirty="0"/>
              </a:p>
            </p:txBody>
          </p:sp>
        </mc:Choice>
        <mc:Fallback xmlns="">
          <p:sp>
            <p:nvSpPr>
              <p:cNvPr id="16" name="文本框 15">
                <a:extLst>
                  <a:ext uri="{FF2B5EF4-FFF2-40B4-BE49-F238E27FC236}">
                    <a16:creationId xmlns:a16="http://schemas.microsoft.com/office/drawing/2014/main" id="{9E9D8FB1-9C5D-450B-93D4-0A4822B49783}"/>
                  </a:ext>
                </a:extLst>
              </p:cNvPr>
              <p:cNvSpPr txBox="1">
                <a:spLocks noRot="1" noChangeAspect="1" noMove="1" noResize="1" noEditPoints="1" noAdjustHandles="1" noChangeArrowheads="1" noChangeShapeType="1" noTextEdit="1"/>
              </p:cNvSpPr>
              <p:nvPr/>
            </p:nvSpPr>
            <p:spPr>
              <a:xfrm>
                <a:off x="4611620" y="3628091"/>
                <a:ext cx="833401" cy="3710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2915642-504F-4DB7-BED4-AAC5DD234158}"/>
                  </a:ext>
                </a:extLst>
              </p:cNvPr>
              <p:cNvSpPr txBox="1"/>
              <p:nvPr/>
            </p:nvSpPr>
            <p:spPr>
              <a:xfrm>
                <a:off x="4611620" y="4587178"/>
                <a:ext cx="15543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0</m:t>
                          </m:r>
                        </m:sub>
                      </m:sSub>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0</m:t>
                          </m:r>
                        </m:sub>
                      </m:sSub>
                    </m:oMath>
                  </m:oMathPara>
                </a14:m>
                <a:endParaRPr lang="en-US" altLang="zh-CN" sz="1600" b="0" i="1" dirty="0">
                  <a:latin typeface="Cambria Math" panose="02040503050406030204" pitchFamily="18" charset="0"/>
                </a:endParaRPr>
              </a:p>
            </p:txBody>
          </p:sp>
        </mc:Choice>
        <mc:Fallback xmlns="">
          <p:sp>
            <p:nvSpPr>
              <p:cNvPr id="17" name="文本框 16">
                <a:extLst>
                  <a:ext uri="{FF2B5EF4-FFF2-40B4-BE49-F238E27FC236}">
                    <a16:creationId xmlns:a16="http://schemas.microsoft.com/office/drawing/2014/main" id="{D2915642-504F-4DB7-BED4-AAC5DD234158}"/>
                  </a:ext>
                </a:extLst>
              </p:cNvPr>
              <p:cNvSpPr txBox="1">
                <a:spLocks noRot="1" noChangeAspect="1" noMove="1" noResize="1" noEditPoints="1" noAdjustHandles="1" noChangeArrowheads="1" noChangeShapeType="1" noTextEdit="1"/>
              </p:cNvSpPr>
              <p:nvPr/>
            </p:nvSpPr>
            <p:spPr>
              <a:xfrm>
                <a:off x="4611620" y="4587178"/>
                <a:ext cx="1554338"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5ACDB8A-6F8C-41A2-BDD9-1934E7C332E1}"/>
                  </a:ext>
                </a:extLst>
              </p:cNvPr>
              <p:cNvSpPr txBox="1"/>
              <p:nvPr/>
            </p:nvSpPr>
            <p:spPr>
              <a:xfrm>
                <a:off x="2819025" y="5733120"/>
                <a:ext cx="333487"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18" name="文本框 17">
                <a:extLst>
                  <a:ext uri="{FF2B5EF4-FFF2-40B4-BE49-F238E27FC236}">
                    <a16:creationId xmlns:a16="http://schemas.microsoft.com/office/drawing/2014/main" id="{E5ACDB8A-6F8C-41A2-BDD9-1934E7C332E1}"/>
                  </a:ext>
                </a:extLst>
              </p:cNvPr>
              <p:cNvSpPr txBox="1">
                <a:spLocks noRot="1" noChangeAspect="1" noMove="1" noResize="1" noEditPoints="1" noAdjustHandles="1" noChangeArrowheads="1" noChangeShapeType="1" noTextEdit="1"/>
              </p:cNvSpPr>
              <p:nvPr/>
            </p:nvSpPr>
            <p:spPr>
              <a:xfrm>
                <a:off x="2819025" y="5733120"/>
                <a:ext cx="333487" cy="3710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BC54F24-6EDC-4DA1-8549-C1DC2712E3D0}"/>
                  </a:ext>
                </a:extLst>
              </p:cNvPr>
              <p:cNvSpPr txBox="1"/>
              <p:nvPr/>
            </p:nvSpPr>
            <p:spPr>
              <a:xfrm>
                <a:off x="3677779" y="5709256"/>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5">
                <a:extLst>
                  <a:ext uri="{FF2B5EF4-FFF2-40B4-BE49-F238E27FC236}">
                    <a16:creationId xmlns:a16="http://schemas.microsoft.com/office/drawing/2014/main" id="{5BC54F24-6EDC-4DA1-8549-C1DC2712E3D0}"/>
                  </a:ext>
                </a:extLst>
              </p:cNvPr>
              <p:cNvSpPr txBox="1">
                <a:spLocks noRot="1" noChangeAspect="1" noMove="1" noResize="1" noEditPoints="1" noAdjustHandles="1" noChangeArrowheads="1" noChangeShapeType="1" noTextEdit="1"/>
              </p:cNvSpPr>
              <p:nvPr/>
            </p:nvSpPr>
            <p:spPr>
              <a:xfrm>
                <a:off x="3677779" y="5709256"/>
                <a:ext cx="914400" cy="371064"/>
              </a:xfrm>
              <a:prstGeom prst="rect">
                <a:avLst/>
              </a:prstGeom>
              <a:blipFill>
                <a:blip r:embed="rId13"/>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29A8736-0CD2-413C-A0D9-276A0BF314EF}"/>
                  </a:ext>
                </a:extLst>
              </p:cNvPr>
              <p:cNvSpPr txBox="1"/>
              <p:nvPr/>
            </p:nvSpPr>
            <p:spPr>
              <a:xfrm>
                <a:off x="1236331" y="5709256"/>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28" name="文本框 27">
                <a:extLst>
                  <a:ext uri="{FF2B5EF4-FFF2-40B4-BE49-F238E27FC236}">
                    <a16:creationId xmlns:a16="http://schemas.microsoft.com/office/drawing/2014/main" id="{F29A8736-0CD2-413C-A0D9-276A0BF314EF}"/>
                  </a:ext>
                </a:extLst>
              </p:cNvPr>
              <p:cNvSpPr txBox="1">
                <a:spLocks noRot="1" noChangeAspect="1" noMove="1" noResize="1" noEditPoints="1" noAdjustHandles="1" noChangeArrowheads="1" noChangeShapeType="1" noTextEdit="1"/>
              </p:cNvSpPr>
              <p:nvPr/>
            </p:nvSpPr>
            <p:spPr>
              <a:xfrm>
                <a:off x="1236331" y="5709256"/>
                <a:ext cx="914400" cy="371064"/>
              </a:xfrm>
              <a:prstGeom prst="rect">
                <a:avLst/>
              </a:prstGeom>
              <a:blipFill>
                <a:blip r:embed="rId1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2E3AE99-2A49-4177-B06C-2D199AC034FB}"/>
                  </a:ext>
                </a:extLst>
              </p:cNvPr>
              <p:cNvSpPr txBox="1"/>
              <p:nvPr/>
            </p:nvSpPr>
            <p:spPr>
              <a:xfrm>
                <a:off x="6165956" y="3484818"/>
                <a:ext cx="5452303" cy="2719591"/>
              </a:xfrm>
              <a:prstGeom prst="rect">
                <a:avLst/>
              </a:prstGeom>
              <a:noFill/>
            </p:spPr>
            <p:txBody>
              <a:bodyPr wrap="square" rtlCol="0">
                <a:spAutoFit/>
              </a:bodyPr>
              <a:lstStyle/>
              <a:p>
                <a:r>
                  <a:rPr lang="zh-CN" altLang="en-US" sz="2400" dirty="0"/>
                  <a:t>脱离势阱的概率</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nary>
                        <m:naryPr>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e>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𝑑𝑥</m:t>
                          </m:r>
                        </m:e>
                      </m:nary>
                      <m:r>
                        <a:rPr lang="en-US" altLang="zh-CN" sz="2400" b="0" i="1" smtClean="0">
                          <a:latin typeface="Cambria Math" panose="02040503050406030204" pitchFamily="18" charset="0"/>
                        </a:rPr>
                        <m:t>+</m:t>
                      </m:r>
                      <m:nary>
                        <m:naryPr>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e>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𝑑𝑥</m:t>
                          </m:r>
                        </m:e>
                      </m:nary>
                    </m:oMath>
                  </m:oMathPara>
                </a14:m>
                <a:endParaRPr lang="en-US" altLang="zh-CN" sz="2400" dirty="0"/>
              </a:p>
              <a:p>
                <a:r>
                  <a:rPr lang="en-US" altLang="zh-CN" sz="2400" dirty="0"/>
                  <a:t>       </a:t>
                </a:r>
                <a14:m>
                  <m:oMath xmlns:m="http://schemas.openxmlformats.org/officeDocument/2006/math">
                    <m:r>
                      <a:rPr lang="en-US" altLang="zh-CN" sz="240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sSubSup>
                          <m:sSubSupPr>
                            <m:ctrlPr>
                              <a:rPr lang="en-US" altLang="zh-CN" sz="2400" b="0" i="1" dirty="0" smtClean="0">
                                <a:latin typeface="Cambria Math" panose="02040503050406030204" pitchFamily="18" charset="0"/>
                              </a:rPr>
                            </m:ctrlPr>
                          </m:sSubSupPr>
                          <m:e>
                            <m:r>
                              <a:rPr lang="en-US" altLang="zh-CN" sz="2400" b="0" i="1" dirty="0" smtClean="0">
                                <a:latin typeface="Cambria Math" panose="02040503050406030204" pitchFamily="18" charset="0"/>
                              </a:rPr>
                              <m:t>𝐶</m:t>
                            </m:r>
                          </m:e>
                          <m:sub>
                            <m:r>
                              <a:rPr lang="en-US" altLang="zh-CN" sz="2400" b="0" i="1" dirty="0" smtClean="0">
                                <a:latin typeface="Cambria Math" panose="02040503050406030204" pitchFamily="18" charset="0"/>
                              </a:rPr>
                              <m:t>1</m:t>
                            </m:r>
                          </m:sub>
                          <m:sup>
                            <m:r>
                              <a:rPr lang="en-US" altLang="zh-CN" sz="2400" b="0" i="1" dirty="0" smtClean="0">
                                <a:latin typeface="Cambria Math" panose="02040503050406030204" pitchFamily="18" charset="0"/>
                              </a:rPr>
                              <m:t>2</m:t>
                            </m:r>
                          </m:sup>
                        </m:sSubSup>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𝑒</m:t>
                            </m:r>
                          </m:e>
                          <m:sup>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𝛽</m:t>
                            </m:r>
                            <m:r>
                              <a:rPr lang="en-US" altLang="zh-CN" sz="2400" b="0" i="1" dirty="0" smtClean="0">
                                <a:latin typeface="Cambria Math" panose="02040503050406030204" pitchFamily="18" charset="0"/>
                              </a:rPr>
                              <m:t>𝐷</m:t>
                            </m:r>
                          </m:sup>
                        </m:sSup>
                      </m:num>
                      <m:den>
                        <m:r>
                          <a:rPr lang="en-US" altLang="zh-CN" sz="2400" b="0" i="1" dirty="0" smtClean="0">
                            <a:latin typeface="Cambria Math" panose="02040503050406030204" pitchFamily="18" charset="0"/>
                          </a:rPr>
                          <m:t>𝛽</m:t>
                        </m:r>
                      </m:den>
                    </m:f>
                  </m:oMath>
                </a14:m>
                <a:endParaRPr lang="en-US" altLang="zh-CN" sz="2400" b="0" dirty="0"/>
              </a:p>
              <a:p>
                <a:r>
                  <a:rPr lang="zh-CN" altLang="en-US" sz="2400" dirty="0"/>
                  <a:t>       </a:t>
                </a:r>
                <a14:m>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𝐷</m:t>
                            </m:r>
                          </m:sup>
                        </m:sSup>
                      </m:num>
                      <m:den>
                        <m:r>
                          <a:rPr lang="en-US" altLang="zh-CN" sz="2400" b="0" i="1" smtClean="0">
                            <a:latin typeface="Cambria Math" panose="02040503050406030204" pitchFamily="18" charset="0"/>
                          </a:rPr>
                          <m:t>𝛽</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𝐷</m:t>
                                </m:r>
                              </m:e>
                            </m:func>
                          </m:e>
                        </m:d>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𝛼</m:t>
                        </m:r>
                        <m:func>
                          <m:funcPr>
                            <m:ctrlPr>
                              <a:rPr lang="en-US" altLang="zh-CN" sz="2400" b="0" i="1" smtClean="0">
                                <a:latin typeface="Cambria Math" panose="02040503050406030204" pitchFamily="18" charset="0"/>
                              </a:rPr>
                            </m:ctrlPr>
                          </m:funcPr>
                          <m:fName>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cos</m:t>
                                </m:r>
                              </m:e>
                              <m:sup>
                                <m:r>
                                  <a:rPr lang="en-US" altLang="zh-CN" sz="2400" b="0" i="1" smtClean="0">
                                    <a:latin typeface="Cambria Math" panose="02040503050406030204" pitchFamily="18" charset="0"/>
                                  </a:rPr>
                                  <m:t>2</m:t>
                                </m:r>
                              </m:sup>
                            </m:sSup>
                          </m:fName>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𝐷</m:t>
                                </m:r>
                              </m:num>
                              <m:den>
                                <m:r>
                                  <a:rPr lang="en-US" altLang="zh-CN" sz="2400" b="0" i="1" smtClean="0">
                                    <a:latin typeface="Cambria Math" panose="02040503050406030204" pitchFamily="18" charset="0"/>
                                  </a:rPr>
                                  <m:t>2</m:t>
                                </m:r>
                              </m:den>
                            </m:f>
                          </m:e>
                        </m:func>
                      </m:den>
                    </m:f>
                  </m:oMath>
                </a14:m>
                <a:endParaRPr lang="zh-CN" altLang="en-US" sz="2400" dirty="0"/>
              </a:p>
            </p:txBody>
          </p:sp>
        </mc:Choice>
        <mc:Fallback xmlns="">
          <p:sp>
            <p:nvSpPr>
              <p:cNvPr id="2" name="文本框 1">
                <a:extLst>
                  <a:ext uri="{FF2B5EF4-FFF2-40B4-BE49-F238E27FC236}">
                    <a16:creationId xmlns:a16="http://schemas.microsoft.com/office/drawing/2014/main" id="{72E3AE99-2A49-4177-B06C-2D199AC034FB}"/>
                  </a:ext>
                </a:extLst>
              </p:cNvPr>
              <p:cNvSpPr txBox="1">
                <a:spLocks noRot="1" noChangeAspect="1" noMove="1" noResize="1" noEditPoints="1" noAdjustHandles="1" noChangeArrowheads="1" noChangeShapeType="1" noTextEdit="1"/>
              </p:cNvSpPr>
              <p:nvPr/>
            </p:nvSpPr>
            <p:spPr>
              <a:xfrm>
                <a:off x="6165956" y="3484818"/>
                <a:ext cx="5452303" cy="2719591"/>
              </a:xfrm>
              <a:prstGeom prst="rect">
                <a:avLst/>
              </a:prstGeom>
              <a:blipFill>
                <a:blip r:embed="rId15"/>
                <a:stretch>
                  <a:fillRect l="-1676" t="-17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9690584-25FF-4E46-A266-7CDB0F4713BA}"/>
                  </a:ext>
                </a:extLst>
              </p:cNvPr>
              <p:cNvSpPr txBox="1"/>
              <p:nvPr/>
            </p:nvSpPr>
            <p:spPr>
              <a:xfrm>
                <a:off x="1236330" y="964886"/>
                <a:ext cx="4929627" cy="1476110"/>
              </a:xfrm>
              <a:prstGeom prst="rect">
                <a:avLst/>
              </a:prstGeom>
              <a:noFill/>
            </p:spPr>
            <p:txBody>
              <a:bodyPr wrap="square" rtlCol="0">
                <a:spAutoFit/>
              </a:bodyPr>
              <a:lstStyle/>
              <a:p>
                <a:r>
                  <a:rPr lang="zh-CN" altLang="en-US" sz="2000" dirty="0"/>
                  <a:t>在</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𝐷</m:t>
                            </m:r>
                          </m:num>
                          <m:den>
                            <m:r>
                              <a:rPr lang="en-US" altLang="zh-CN" sz="2000" b="0" i="1" smtClean="0">
                                <a:latin typeface="Cambria Math" panose="02040503050406030204" pitchFamily="18" charset="0"/>
                              </a:rPr>
                              <m:t>2</m:t>
                            </m:r>
                          </m:den>
                        </m:f>
                      </m:e>
                    </m:d>
                  </m:oMath>
                </a14:m>
                <a:r>
                  <a:rPr lang="zh-CN" altLang="en-US" sz="2000" dirty="0"/>
                  <a:t>处，电子的波函数满足</a:t>
                </a:r>
                <a:endParaRPr lang="en-US" altLang="zh-CN" sz="2000" dirty="0"/>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𝜓</m:t>
                          </m:r>
                        </m:num>
                        <m:den>
                          <m:r>
                            <a:rPr lang="en-US" altLang="zh-CN" sz="2000" b="0" i="1" smtClean="0">
                              <a:latin typeface="Cambria Math" panose="02040503050406030204" pitchFamily="18" charset="0"/>
                            </a:rPr>
                            <m:t>𝑑</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den>
                      </m:f>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𝛼</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𝜓</m:t>
                      </m:r>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𝑒</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0</m:t>
                              </m:r>
                            </m:sub>
                          </m:sSub>
                        </m:e>
                      </m:rad>
                      <m:r>
                        <a:rPr lang="en-US" altLang="zh-CN" sz="2000" b="0" i="1" smtClean="0">
                          <a:latin typeface="Cambria Math" panose="02040503050406030204" pitchFamily="18" charset="0"/>
                        </a:rPr>
                        <m:t>/ℏ</m:t>
                      </m:r>
                    </m:oMath>
                  </m:oMathPara>
                </a14:m>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𝑥</m:t>
                          </m:r>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𝑥</m:t>
                          </m:r>
                        </m:e>
                      </m:func>
                    </m:oMath>
                  </m:oMathPara>
                </a14:m>
                <a:endParaRPr lang="en-US" altLang="zh-CN" sz="2000" dirty="0"/>
              </a:p>
            </p:txBody>
          </p:sp>
        </mc:Choice>
        <mc:Fallback xmlns="">
          <p:sp>
            <p:nvSpPr>
              <p:cNvPr id="19" name="文本框 18">
                <a:extLst>
                  <a:ext uri="{FF2B5EF4-FFF2-40B4-BE49-F238E27FC236}">
                    <a16:creationId xmlns:a16="http://schemas.microsoft.com/office/drawing/2014/main" id="{A9690584-25FF-4E46-A266-7CDB0F4713BA}"/>
                  </a:ext>
                </a:extLst>
              </p:cNvPr>
              <p:cNvSpPr txBox="1">
                <a:spLocks noRot="1" noChangeAspect="1" noMove="1" noResize="1" noEditPoints="1" noAdjustHandles="1" noChangeArrowheads="1" noChangeShapeType="1" noTextEdit="1"/>
              </p:cNvSpPr>
              <p:nvPr/>
            </p:nvSpPr>
            <p:spPr>
              <a:xfrm>
                <a:off x="1236330" y="964886"/>
                <a:ext cx="4929627" cy="1476110"/>
              </a:xfrm>
              <a:prstGeom prst="rect">
                <a:avLst/>
              </a:prstGeom>
              <a:blipFill>
                <a:blip r:embed="rId16"/>
                <a:stretch>
                  <a:fillRect l="-1361" b="-3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3AF6BB2-B729-4061-AEF1-5BC0C684A18C}"/>
                  </a:ext>
                </a:extLst>
              </p:cNvPr>
              <p:cNvSpPr txBox="1"/>
              <p:nvPr/>
            </p:nvSpPr>
            <p:spPr>
              <a:xfrm>
                <a:off x="6165957" y="764867"/>
                <a:ext cx="5703316" cy="2342757"/>
              </a:xfrm>
              <a:prstGeom prst="rect">
                <a:avLst/>
              </a:prstGeom>
              <a:noFill/>
            </p:spPr>
            <p:txBody>
              <a:bodyPr wrap="square" rtlCol="0">
                <a:spAutoFit/>
              </a:bodyPr>
              <a:lstStyle/>
              <a:p>
                <a:r>
                  <a:rPr lang="zh-CN" altLang="en-US" sz="2400" dirty="0"/>
                  <a:t>在</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&gt;</m:t>
                    </m:r>
                    <m:d>
                      <m:dPr>
                        <m:begChr m:val="|"/>
                        <m:endChr m:val="|"/>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𝐷</m:t>
                            </m:r>
                          </m:num>
                          <m:den>
                            <m:r>
                              <a:rPr lang="en-US" altLang="zh-CN" sz="2400" b="0" i="1" smtClean="0">
                                <a:latin typeface="Cambria Math" panose="02040503050406030204" pitchFamily="18" charset="0"/>
                              </a:rPr>
                              <m:t>2</m:t>
                            </m:r>
                          </m:den>
                        </m:f>
                      </m:e>
                    </m:d>
                  </m:oMath>
                </a14:m>
                <a:r>
                  <a:rPr lang="zh-CN" altLang="en-US" sz="2400" dirty="0"/>
                  <a:t>处，电子的波函数满足</a:t>
                </a:r>
                <a:endParaRPr lang="en-US" altLang="zh-CN" sz="2400" dirty="0"/>
              </a:p>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𝜓</m:t>
                          </m:r>
                        </m:num>
                        <m:den>
                          <m:r>
                            <a:rPr lang="en-US" altLang="zh-CN" sz="2400" b="0" i="1" smtClean="0">
                              <a:latin typeface="Cambria Math" panose="02040503050406030204" pitchFamily="18" charset="0"/>
                            </a:rPr>
                            <m:t>𝑑</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𝛽</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𝜓</m:t>
                      </m:r>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e>
                      </m:rad>
                      <m:r>
                        <a:rPr lang="en-US" altLang="zh-CN" sz="2400" b="0" i="1" smtClean="0">
                          <a:latin typeface="Cambria Math" panose="02040503050406030204" pitchFamily="18" charset="0"/>
                        </a:rPr>
                        <m:t>/ℏ</m:t>
                      </m:r>
                    </m:oMath>
                  </m:oMathPara>
                </a14:m>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𝑥</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2</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𝑥</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e>
                          </m:eqArr>
                        </m:e>
                      </m:d>
                    </m:oMath>
                  </m:oMathPara>
                </a14:m>
                <a:endParaRPr lang="en-US" altLang="zh-CN" sz="2400" dirty="0"/>
              </a:p>
            </p:txBody>
          </p:sp>
        </mc:Choice>
        <mc:Fallback xmlns="">
          <p:sp>
            <p:nvSpPr>
              <p:cNvPr id="22" name="文本框 21">
                <a:extLst>
                  <a:ext uri="{FF2B5EF4-FFF2-40B4-BE49-F238E27FC236}">
                    <a16:creationId xmlns:a16="http://schemas.microsoft.com/office/drawing/2014/main" id="{83AF6BB2-B729-4061-AEF1-5BC0C684A18C}"/>
                  </a:ext>
                </a:extLst>
              </p:cNvPr>
              <p:cNvSpPr txBox="1">
                <a:spLocks noRot="1" noChangeAspect="1" noMove="1" noResize="1" noEditPoints="1" noAdjustHandles="1" noChangeArrowheads="1" noChangeShapeType="1" noTextEdit="1"/>
              </p:cNvSpPr>
              <p:nvPr/>
            </p:nvSpPr>
            <p:spPr>
              <a:xfrm>
                <a:off x="6165957" y="764867"/>
                <a:ext cx="5703316" cy="2342757"/>
              </a:xfrm>
              <a:prstGeom prst="rect">
                <a:avLst/>
              </a:prstGeom>
              <a:blipFill>
                <a:blip r:embed="rId9"/>
                <a:stretch>
                  <a:fillRect l="-16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249E8AA-CBF1-4691-B339-D5E0C039C6B4}"/>
                  </a:ext>
                </a:extLst>
              </p:cNvPr>
              <p:cNvSpPr txBox="1"/>
              <p:nvPr/>
            </p:nvSpPr>
            <p:spPr>
              <a:xfrm>
                <a:off x="5473881" y="1608482"/>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(9)</m:t>
                      </m:r>
                    </m:oMath>
                  </m:oMathPara>
                </a14:m>
                <a:endParaRPr lang="zh-CN" altLang="en-US" sz="2000" dirty="0"/>
              </a:p>
            </p:txBody>
          </p:sp>
        </mc:Choice>
        <mc:Fallback xmlns="">
          <p:sp>
            <p:nvSpPr>
              <p:cNvPr id="23" name="文本框 22">
                <a:extLst>
                  <a:ext uri="{FF2B5EF4-FFF2-40B4-BE49-F238E27FC236}">
                    <a16:creationId xmlns:a16="http://schemas.microsoft.com/office/drawing/2014/main" id="{A249E8AA-CBF1-4691-B339-D5E0C039C6B4}"/>
                  </a:ext>
                </a:extLst>
              </p:cNvPr>
              <p:cNvSpPr txBox="1">
                <a:spLocks noRot="1" noChangeAspect="1" noMove="1" noResize="1" noEditPoints="1" noAdjustHandles="1" noChangeArrowheads="1" noChangeShapeType="1" noTextEdit="1"/>
              </p:cNvSpPr>
              <p:nvPr/>
            </p:nvSpPr>
            <p:spPr>
              <a:xfrm>
                <a:off x="5473881" y="1608482"/>
                <a:ext cx="914400" cy="400110"/>
              </a:xfrm>
              <a:prstGeom prst="rect">
                <a:avLst/>
              </a:prstGeom>
              <a:blipFill>
                <a:blip r:embed="rId15"/>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8FE7879-7A48-430C-A202-718925F9EA20}"/>
                  </a:ext>
                </a:extLst>
              </p:cNvPr>
              <p:cNvSpPr txBox="1"/>
              <p:nvPr/>
            </p:nvSpPr>
            <p:spPr>
              <a:xfrm>
                <a:off x="5473881" y="2040886"/>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(10)</m:t>
                      </m:r>
                    </m:oMath>
                  </m:oMathPara>
                </a14:m>
                <a:endParaRPr lang="zh-CN" altLang="en-US" sz="2000" dirty="0"/>
              </a:p>
            </p:txBody>
          </p:sp>
        </mc:Choice>
        <mc:Fallback xmlns="">
          <p:sp>
            <p:nvSpPr>
              <p:cNvPr id="24" name="文本框 23">
                <a:extLst>
                  <a:ext uri="{FF2B5EF4-FFF2-40B4-BE49-F238E27FC236}">
                    <a16:creationId xmlns:a16="http://schemas.microsoft.com/office/drawing/2014/main" id="{38FE7879-7A48-430C-A202-718925F9EA20}"/>
                  </a:ext>
                </a:extLst>
              </p:cNvPr>
              <p:cNvSpPr txBox="1">
                <a:spLocks noRot="1" noChangeAspect="1" noMove="1" noResize="1" noEditPoints="1" noAdjustHandles="1" noChangeArrowheads="1" noChangeShapeType="1" noTextEdit="1"/>
              </p:cNvSpPr>
              <p:nvPr/>
            </p:nvSpPr>
            <p:spPr>
              <a:xfrm>
                <a:off x="5473881" y="2040886"/>
                <a:ext cx="914400" cy="400110"/>
              </a:xfrm>
              <a:prstGeom prst="rect">
                <a:avLst/>
              </a:prstGeom>
              <a:blipFill>
                <a:blip r:embed="rId17"/>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F285C3E-E000-4CAE-8398-0F18F9E8B2D1}"/>
                  </a:ext>
                </a:extLst>
              </p:cNvPr>
              <p:cNvSpPr txBox="1"/>
              <p:nvPr/>
            </p:nvSpPr>
            <p:spPr>
              <a:xfrm>
                <a:off x="11465326" y="1574313"/>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(11)</m:t>
                      </m:r>
                    </m:oMath>
                  </m:oMathPara>
                </a14:m>
                <a:endParaRPr lang="zh-CN" altLang="en-US" sz="2000" dirty="0"/>
              </a:p>
            </p:txBody>
          </p:sp>
        </mc:Choice>
        <mc:Fallback xmlns="">
          <p:sp>
            <p:nvSpPr>
              <p:cNvPr id="25" name="文本框 24">
                <a:extLst>
                  <a:ext uri="{FF2B5EF4-FFF2-40B4-BE49-F238E27FC236}">
                    <a16:creationId xmlns:a16="http://schemas.microsoft.com/office/drawing/2014/main" id="{0F285C3E-E000-4CAE-8398-0F18F9E8B2D1}"/>
                  </a:ext>
                </a:extLst>
              </p:cNvPr>
              <p:cNvSpPr txBox="1">
                <a:spLocks noRot="1" noChangeAspect="1" noMove="1" noResize="1" noEditPoints="1" noAdjustHandles="1" noChangeArrowheads="1" noChangeShapeType="1" noTextEdit="1"/>
              </p:cNvSpPr>
              <p:nvPr/>
            </p:nvSpPr>
            <p:spPr>
              <a:xfrm>
                <a:off x="11465326" y="1574313"/>
                <a:ext cx="914400" cy="400110"/>
              </a:xfrm>
              <a:prstGeom prst="rect">
                <a:avLst/>
              </a:prstGeom>
              <a:blipFill>
                <a:blip r:embed="rId18"/>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7997CEF-698A-41B1-B216-228510E85EB0}"/>
                  </a:ext>
                </a:extLst>
              </p:cNvPr>
              <p:cNvSpPr txBox="1"/>
              <p:nvPr/>
            </p:nvSpPr>
            <p:spPr>
              <a:xfrm>
                <a:off x="11465326" y="5531977"/>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(17)</m:t>
                      </m:r>
                    </m:oMath>
                  </m:oMathPara>
                </a14:m>
                <a:endParaRPr lang="zh-CN" altLang="en-US" sz="2000" dirty="0"/>
              </a:p>
            </p:txBody>
          </p:sp>
        </mc:Choice>
        <mc:Fallback xmlns="">
          <p:sp>
            <p:nvSpPr>
              <p:cNvPr id="27" name="文本框 26">
                <a:extLst>
                  <a:ext uri="{FF2B5EF4-FFF2-40B4-BE49-F238E27FC236}">
                    <a16:creationId xmlns:a16="http://schemas.microsoft.com/office/drawing/2014/main" id="{C7997CEF-698A-41B1-B216-228510E85EB0}"/>
                  </a:ext>
                </a:extLst>
              </p:cNvPr>
              <p:cNvSpPr txBox="1">
                <a:spLocks noRot="1" noChangeAspect="1" noMove="1" noResize="1" noEditPoints="1" noAdjustHandles="1" noChangeArrowheads="1" noChangeShapeType="1" noTextEdit="1"/>
              </p:cNvSpPr>
              <p:nvPr/>
            </p:nvSpPr>
            <p:spPr>
              <a:xfrm>
                <a:off x="11465326" y="5531977"/>
                <a:ext cx="914400" cy="400110"/>
              </a:xfrm>
              <a:prstGeom prst="rect">
                <a:avLst/>
              </a:prstGeom>
              <a:blipFill>
                <a:blip r:embed="rId19"/>
                <a:stretch>
                  <a:fillRect b="-15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7060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F74BBD-ACB1-47D1-9256-B93B79DA76A8}"/>
              </a:ext>
            </a:extLst>
          </p:cNvPr>
          <p:cNvSpPr>
            <a:spLocks noGrp="1"/>
          </p:cNvSpPr>
          <p:nvPr>
            <p:ph type="sldNum" sz="quarter" idx="12"/>
          </p:nvPr>
        </p:nvSpPr>
        <p:spPr/>
        <p:txBody>
          <a:bodyPr/>
          <a:lstStyle/>
          <a:p>
            <a:fld id="{CEDF435E-B3EF-42D1-AF76-0DD2579A66A6}" type="slidenum">
              <a:rPr lang="zh-CN" altLang="en-US" smtClean="0"/>
              <a:pPr/>
              <a:t>33</a:t>
            </a:fld>
            <a:endParaRPr lang="zh-CN" altLang="en-US" dirty="0"/>
          </a:p>
        </p:txBody>
      </p:sp>
      <p:sp>
        <p:nvSpPr>
          <p:cNvPr id="5" name="标题 1">
            <a:extLst>
              <a:ext uri="{FF2B5EF4-FFF2-40B4-BE49-F238E27FC236}">
                <a16:creationId xmlns:a16="http://schemas.microsoft.com/office/drawing/2014/main" id="{DCC250B9-3D58-409E-BFE1-908EE06B939B}"/>
              </a:ext>
            </a:extLst>
          </p:cNvPr>
          <p:cNvSpPr>
            <a:spLocks noGrp="1"/>
          </p:cNvSpPr>
          <p:nvPr>
            <p:ph type="title"/>
          </p:nvPr>
        </p:nvSpPr>
        <p:spPr>
          <a:xfrm>
            <a:off x="838200" y="365125"/>
            <a:ext cx="10515600" cy="1325563"/>
          </a:xfrm>
        </p:spPr>
        <p:txBody>
          <a:bodyPr/>
          <a:lstStyle/>
          <a:p>
            <a:r>
              <a:rPr lang="zh-CN" altLang="en-US" dirty="0"/>
              <a:t>二、方案优化</a:t>
            </a:r>
          </a:p>
        </p:txBody>
      </p:sp>
      <p:sp>
        <p:nvSpPr>
          <p:cNvPr id="10" name="矩形 9">
            <a:extLst>
              <a:ext uri="{FF2B5EF4-FFF2-40B4-BE49-F238E27FC236}">
                <a16:creationId xmlns:a16="http://schemas.microsoft.com/office/drawing/2014/main" id="{8A47D9D6-3CDC-4F10-A06E-9DC14434E949}"/>
              </a:ext>
            </a:extLst>
          </p:cNvPr>
          <p:cNvSpPr/>
          <p:nvPr/>
        </p:nvSpPr>
        <p:spPr>
          <a:xfrm>
            <a:off x="838200" y="6033219"/>
            <a:ext cx="10515600" cy="861774"/>
          </a:xfrm>
          <a:prstGeom prst="rect">
            <a:avLst/>
          </a:prstGeom>
        </p:spPr>
        <p:txBody>
          <a:bodyPr wrap="square">
            <a:spAutoFit/>
          </a:bodyPr>
          <a:lstStyle/>
          <a:p>
            <a:r>
              <a:rPr lang="en-US" altLang="zh-CN" sz="1600" dirty="0"/>
              <a:t>[4] Dundas, Daniel, and Jan M. </a:t>
            </a:r>
            <a:r>
              <a:rPr lang="en-US" altLang="zh-CN" sz="1600" dirty="0" err="1"/>
              <a:t>Rost</a:t>
            </a:r>
            <a:r>
              <a:rPr lang="en-US" altLang="zh-CN" sz="1600" dirty="0"/>
              <a:t>. "Molecular effects in the ionization of N2, O2, and F2 by intense laser fields." </a:t>
            </a:r>
            <a:r>
              <a:rPr lang="en-US" altLang="zh-CN" sz="1600" i="1" dirty="0"/>
              <a:t>Physical Review A</a:t>
            </a:r>
            <a:r>
              <a:rPr lang="en-US" altLang="zh-CN" sz="1600" dirty="0"/>
              <a:t> 71.1 (2005): 013421.</a:t>
            </a:r>
          </a:p>
          <a:p>
            <a:r>
              <a:rPr lang="en-US" altLang="zh-CN" sz="1600" dirty="0"/>
              <a:t>[5] </a:t>
            </a:r>
            <a:r>
              <a:rPr lang="en-US" altLang="zh-CN" sz="1600" dirty="0" err="1"/>
              <a:t>WebElements</a:t>
            </a:r>
            <a:r>
              <a:rPr lang="en-US" altLang="zh-CN" sz="1600" dirty="0"/>
              <a:t>, https://www.webelements.com, accessed August 2019.</a:t>
            </a:r>
            <a:endParaRPr lang="zh-CN" altLang="en-US" sz="1600" dirty="0"/>
          </a:p>
        </p:txBody>
      </p:sp>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92397C07-8971-454E-AD4B-B4B550DE1D5C}"/>
                  </a:ext>
                </a:extLst>
              </p:cNvPr>
              <p:cNvGraphicFramePr>
                <a:graphicFrameLocks noGrp="1"/>
              </p:cNvGraphicFramePr>
              <p:nvPr>
                <p:extLst>
                  <p:ext uri="{D42A27DB-BD31-4B8C-83A1-F6EECF244321}">
                    <p14:modId xmlns:p14="http://schemas.microsoft.com/office/powerpoint/2010/main" val="3245626818"/>
                  </p:ext>
                </p:extLst>
              </p:nvPr>
            </p:nvGraphicFramePr>
            <p:xfrm>
              <a:off x="5990150" y="3134266"/>
              <a:ext cx="5879122" cy="2309982"/>
            </p:xfrm>
            <a:graphic>
              <a:graphicData uri="http://schemas.openxmlformats.org/drawingml/2006/table">
                <a:tbl>
                  <a:tblPr/>
                  <a:tblGrid>
                    <a:gridCol w="2963010">
                      <a:extLst>
                        <a:ext uri="{9D8B030D-6E8A-4147-A177-3AD203B41FA5}">
                          <a16:colId xmlns:a16="http://schemas.microsoft.com/office/drawing/2014/main" val="988198497"/>
                        </a:ext>
                      </a:extLst>
                    </a:gridCol>
                    <a:gridCol w="1458056">
                      <a:extLst>
                        <a:ext uri="{9D8B030D-6E8A-4147-A177-3AD203B41FA5}">
                          <a16:colId xmlns:a16="http://schemas.microsoft.com/office/drawing/2014/main" val="4293284725"/>
                        </a:ext>
                      </a:extLst>
                    </a:gridCol>
                    <a:gridCol w="1458056">
                      <a:extLst>
                        <a:ext uri="{9D8B030D-6E8A-4147-A177-3AD203B41FA5}">
                          <a16:colId xmlns:a16="http://schemas.microsoft.com/office/drawing/2014/main" val="1323496688"/>
                        </a:ext>
                      </a:extLst>
                    </a:gridCol>
                  </a:tblGrid>
                  <a:tr h="288748">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8520" marR="8520" marT="8520" marB="0" anchor="ctr">
                        <a:lnL>
                          <a:noFill/>
                        </a:lnL>
                        <a:lnR>
                          <a:noFill/>
                        </a:lnR>
                        <a:lnT w="190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气体类型</a:t>
                          </a:r>
                        </a:p>
                      </a:txBody>
                      <a:tcPr marL="102246" marR="102246" marT="51123" marB="51123" anchor="ctr">
                        <a:lnL>
                          <a:noFill/>
                        </a:lnL>
                        <a:lnR>
                          <a:noFill/>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25900420"/>
                      </a:ext>
                    </a:extLst>
                  </a:tr>
                  <a:tr h="288748">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8520" marR="8520" marT="85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等线" panose="02010600030101010101" pitchFamily="2" charset="-122"/>
                              <a:ea typeface="等线" panose="02010600030101010101" pitchFamily="2" charset="-122"/>
                            </a:rPr>
                            <a:t>N</a:t>
                          </a:r>
                          <a:r>
                            <a:rPr lang="en-US" sz="1200" b="0" i="0" u="none" strike="noStrike" baseline="-25000">
                              <a:solidFill>
                                <a:srgbClr val="000000"/>
                              </a:solidFill>
                              <a:effectLst/>
                              <a:latin typeface="等线" panose="02010600030101010101" pitchFamily="2" charset="-122"/>
                              <a:ea typeface="等线" panose="02010600030101010101" pitchFamily="2" charset="-122"/>
                            </a:rPr>
                            <a:t>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等线" panose="02010600030101010101" pitchFamily="2" charset="-122"/>
                              <a:ea typeface="等线" panose="02010600030101010101" pitchFamily="2" charset="-122"/>
                            </a:rPr>
                            <a:t>O</a:t>
                          </a:r>
                          <a:r>
                            <a:rPr lang="en-US" sz="1200" b="0" i="0" u="none" strike="noStrike" baseline="-25000">
                              <a:solidFill>
                                <a:srgbClr val="000000"/>
                              </a:solidFill>
                              <a:effectLst/>
                              <a:latin typeface="等线" panose="02010600030101010101" pitchFamily="2" charset="-122"/>
                              <a:ea typeface="等线" panose="02010600030101010101" pitchFamily="2" charset="-122"/>
                            </a:rPr>
                            <a:t>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1236887"/>
                      </a:ext>
                    </a:extLst>
                  </a:tr>
                  <a:tr h="288748">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电离能</a:t>
                          </a:r>
                          <a14:m>
                            <m:oMath xmlns:m="http://schemas.openxmlformats.org/officeDocument/2006/math">
                              <m:sSub>
                                <m:sSubPr>
                                  <m:ctrlPr>
                                    <a:rPr lang="en-US" altLang="zh-CN" sz="1200" b="0" i="1" u="none" strike="noStrike" smtClean="0">
                                      <a:solidFill>
                                        <a:srgbClr val="000000"/>
                                      </a:solidFill>
                                      <a:effectLst/>
                                      <a:latin typeface="Cambria Math" panose="02040503050406030204" pitchFamily="18" charset="0"/>
                                      <a:ea typeface="等线" panose="02010600030101010101" pitchFamily="2" charset="-122"/>
                                    </a:rPr>
                                  </m:ctrlPr>
                                </m:sSubPr>
                                <m:e>
                                  <m:r>
                                    <a:rPr lang="en-US" altLang="zh-CN" sz="1200" b="0" i="1" u="none" strike="noStrike" smtClean="0">
                                      <a:solidFill>
                                        <a:srgbClr val="000000"/>
                                      </a:solidFill>
                                      <a:effectLst/>
                                      <a:latin typeface="Cambria Math" panose="02040503050406030204" pitchFamily="18" charset="0"/>
                                      <a:ea typeface="等线" panose="02010600030101010101" pitchFamily="2" charset="-122"/>
                                    </a:rPr>
                                    <m:t>𝑉</m:t>
                                  </m:r>
                                </m:e>
                                <m:sub>
                                  <m:r>
                                    <a:rPr lang="en-US" altLang="zh-CN" sz="1200" b="0" i="1" u="none" strike="noStrike" smtClean="0">
                                      <a:solidFill>
                                        <a:srgbClr val="000000"/>
                                      </a:solidFill>
                                      <a:effectLst/>
                                      <a:latin typeface="Cambria Math" panose="02040503050406030204" pitchFamily="18" charset="0"/>
                                      <a:ea typeface="等线" panose="02010600030101010101" pitchFamily="2" charset="-122"/>
                                    </a:rPr>
                                    <m:t>0</m:t>
                                  </m:r>
                                </m:sub>
                              </m:sSub>
                            </m:oMath>
                          </a14:m>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r>
                            <a:rPr lang="en-US" sz="1200" b="0" i="0" u="none" strike="noStrike" dirty="0">
                              <a:solidFill>
                                <a:srgbClr val="000000"/>
                              </a:solidFill>
                              <a:effectLst/>
                              <a:latin typeface="等线" panose="02010600030101010101" pitchFamily="2" charset="-122"/>
                              <a:ea typeface="等线" panose="02010600030101010101" pitchFamily="2" charset="-122"/>
                            </a:rPr>
                            <a:t>eV)</a:t>
                          </a:r>
                          <a:r>
                            <a:rPr lang="en-US" sz="1200" b="0" i="0" u="none" strike="noStrike" baseline="30000" dirty="0">
                              <a:solidFill>
                                <a:srgbClr val="000000"/>
                              </a:solidFill>
                              <a:effectLst/>
                              <a:latin typeface="等线" panose="02010600030101010101" pitchFamily="2" charset="-122"/>
                              <a:ea typeface="等线" panose="02010600030101010101" pitchFamily="2" charset="-122"/>
                            </a:rPr>
                            <a:t>[4]</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15.58</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等线" panose="02010600030101010101" pitchFamily="2" charset="-122"/>
                              <a:ea typeface="等线" panose="02010600030101010101" pitchFamily="2" charset="-122"/>
                            </a:rPr>
                            <a:t>12.07</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2070367"/>
                      </a:ext>
                    </a:extLst>
                  </a:tr>
                  <a:tr h="288748">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原子半径</a:t>
                          </a: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r>
                            <a:rPr lang="en-US" sz="1200" b="0" i="0" u="none" strike="noStrike" dirty="0">
                              <a:solidFill>
                                <a:srgbClr val="000000"/>
                              </a:solidFill>
                              <a:effectLst/>
                              <a:latin typeface="等线" panose="02010600030101010101" pitchFamily="2" charset="-122"/>
                              <a:ea typeface="等线" panose="02010600030101010101" pitchFamily="2" charset="-122"/>
                            </a:rPr>
                            <a:t>pm</a:t>
                          </a:r>
                          <a:r>
                            <a:rPr lang="en-US" sz="1200" b="0" i="0" u="none" strike="noStrike" baseline="30000" dirty="0">
                              <a:solidFill>
                                <a:srgbClr val="000000"/>
                              </a:solidFill>
                              <a:effectLst/>
                              <a:latin typeface="等线" panose="02010600030101010101" pitchFamily="2" charset="-122"/>
                              <a:ea typeface="等线" panose="02010600030101010101" pitchFamily="2" charset="-122"/>
                            </a:rPr>
                            <a:t>[5]</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65</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60</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1173880"/>
                      </a:ext>
                    </a:extLst>
                  </a:tr>
                  <a:tr h="288748">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共价半径</a:t>
                          </a: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r>
                            <a:rPr lang="en-US" sz="1200" b="0" i="0" u="none" strike="noStrike">
                              <a:solidFill>
                                <a:srgbClr val="000000"/>
                              </a:solidFill>
                              <a:effectLst/>
                              <a:latin typeface="等线" panose="02010600030101010101" pitchFamily="2" charset="-122"/>
                              <a:ea typeface="等线" panose="02010600030101010101" pitchFamily="2" charset="-122"/>
                            </a:rPr>
                            <a:t>pm</a:t>
                          </a:r>
                          <a:r>
                            <a:rPr lang="en-US" sz="1200" b="0" i="0" u="none" strike="noStrike" baseline="30000">
                              <a:solidFill>
                                <a:srgbClr val="000000"/>
                              </a:solidFill>
                              <a:effectLst/>
                              <a:latin typeface="等线" panose="02010600030101010101" pitchFamily="2" charset="-122"/>
                              <a:ea typeface="等线" panose="02010600030101010101" pitchFamily="2" charset="-122"/>
                            </a:rPr>
                            <a:t>[5]</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75</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73</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345733"/>
                      </a:ext>
                    </a:extLst>
                  </a:tr>
                  <a:tr h="577494">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分子有效直径</a:t>
                          </a:r>
                          <a:r>
                            <a:rPr lang="en-US" altLang="zh-CN" sz="1200" b="0" i="0" u="none" strike="noStrike" dirty="0">
                              <a:solidFill>
                                <a:srgbClr val="000000"/>
                              </a:solidFill>
                              <a:effectLst/>
                              <a:latin typeface="等线" panose="02010600030101010101" pitchFamily="2" charset="-122"/>
                              <a:ea typeface="等线" panose="02010600030101010101" pitchFamily="2" charset="-122"/>
                            </a:rPr>
                            <a:t>D/pm</a:t>
                          </a:r>
                          <a:br>
                            <a:rPr lang="en-US" altLang="zh-CN" sz="1200" b="0" i="0" u="none" strike="noStrike" dirty="0">
                              <a:solidFill>
                                <a:srgbClr val="000000"/>
                              </a:solidFill>
                              <a:effectLst/>
                              <a:latin typeface="等线" panose="02010600030101010101" pitchFamily="2" charset="-122"/>
                              <a:ea typeface="等线" panose="02010600030101010101" pitchFamily="2" charset="-122"/>
                            </a:rPr>
                          </a:br>
                          <a:r>
                            <a:rPr lang="en-US" altLang="zh-CN" sz="1200" b="0" i="0" u="none" strike="noStrike" dirty="0">
                              <a:solidFill>
                                <a:srgbClr val="000000"/>
                              </a:solidFill>
                              <a:effectLst/>
                              <a:latin typeface="等线" panose="02010600030101010101" pitchFamily="2" charset="-122"/>
                              <a:ea typeface="等线" panose="02010600030101010101" pitchFamily="2" charset="-122"/>
                            </a:rPr>
                            <a:t>[2×(</a:t>
                          </a:r>
                          <a:r>
                            <a:rPr lang="zh-CN" altLang="en-US" sz="1200" b="0" i="0" u="none" strike="noStrike" dirty="0">
                              <a:solidFill>
                                <a:srgbClr val="000000"/>
                              </a:solidFill>
                              <a:effectLst/>
                              <a:latin typeface="等线" panose="02010600030101010101" pitchFamily="2" charset="-122"/>
                              <a:ea typeface="等线" panose="02010600030101010101" pitchFamily="2" charset="-122"/>
                            </a:rPr>
                            <a:t>单原子半径</a:t>
                          </a: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r>
                            <a:rPr lang="zh-CN" altLang="en-US" sz="1200" b="0" i="0" u="none" strike="noStrike" dirty="0">
                              <a:solidFill>
                                <a:srgbClr val="000000"/>
                              </a:solidFill>
                              <a:effectLst/>
                              <a:latin typeface="等线" panose="02010600030101010101" pitchFamily="2" charset="-122"/>
                              <a:ea typeface="等线" panose="02010600030101010101" pitchFamily="2" charset="-122"/>
                            </a:rPr>
                            <a:t>共价半径</a:t>
                          </a: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280</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266</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2480551"/>
                      </a:ext>
                    </a:extLst>
                  </a:tr>
                  <a:tr h="288748">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在空气中的分子数占比</a:t>
                          </a:r>
                        </a:p>
                      </a:txBody>
                      <a:tcPr marL="8520" marR="8520" marT="85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70%</a:t>
                          </a:r>
                        </a:p>
                      </a:txBody>
                      <a:tcPr marL="8520" marR="8520" marT="85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30%</a:t>
                          </a:r>
                        </a:p>
                      </a:txBody>
                      <a:tcPr marL="8520" marR="8520" marT="85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5229524"/>
                      </a:ext>
                    </a:extLst>
                  </a:tr>
                </a:tbl>
              </a:graphicData>
            </a:graphic>
          </p:graphicFrame>
        </mc:Choice>
        <mc:Fallback xmlns="">
          <p:graphicFrame>
            <p:nvGraphicFramePr>
              <p:cNvPr id="14" name="表格 13">
                <a:extLst>
                  <a:ext uri="{FF2B5EF4-FFF2-40B4-BE49-F238E27FC236}">
                    <a16:creationId xmlns:a16="http://schemas.microsoft.com/office/drawing/2014/main" id="{92397C07-8971-454E-AD4B-B4B550DE1D5C}"/>
                  </a:ext>
                </a:extLst>
              </p:cNvPr>
              <p:cNvGraphicFramePr>
                <a:graphicFrameLocks noGrp="1"/>
              </p:cNvGraphicFramePr>
              <p:nvPr>
                <p:extLst>
                  <p:ext uri="{D42A27DB-BD31-4B8C-83A1-F6EECF244321}">
                    <p14:modId xmlns:p14="http://schemas.microsoft.com/office/powerpoint/2010/main" val="3245626818"/>
                  </p:ext>
                </p:extLst>
              </p:nvPr>
            </p:nvGraphicFramePr>
            <p:xfrm>
              <a:off x="5990150" y="3134266"/>
              <a:ext cx="5879122" cy="2309982"/>
            </p:xfrm>
            <a:graphic>
              <a:graphicData uri="http://schemas.openxmlformats.org/drawingml/2006/table">
                <a:tbl>
                  <a:tblPr/>
                  <a:tblGrid>
                    <a:gridCol w="2963010">
                      <a:extLst>
                        <a:ext uri="{9D8B030D-6E8A-4147-A177-3AD203B41FA5}">
                          <a16:colId xmlns:a16="http://schemas.microsoft.com/office/drawing/2014/main" val="988198497"/>
                        </a:ext>
                      </a:extLst>
                    </a:gridCol>
                    <a:gridCol w="1458056">
                      <a:extLst>
                        <a:ext uri="{9D8B030D-6E8A-4147-A177-3AD203B41FA5}">
                          <a16:colId xmlns:a16="http://schemas.microsoft.com/office/drawing/2014/main" val="4293284725"/>
                        </a:ext>
                      </a:extLst>
                    </a:gridCol>
                    <a:gridCol w="1458056">
                      <a:extLst>
                        <a:ext uri="{9D8B030D-6E8A-4147-A177-3AD203B41FA5}">
                          <a16:colId xmlns:a16="http://schemas.microsoft.com/office/drawing/2014/main" val="1323496688"/>
                        </a:ext>
                      </a:extLst>
                    </a:gridCol>
                  </a:tblGrid>
                  <a:tr h="288748">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8520" marR="8520" marT="8520" marB="0" anchor="ctr">
                        <a:lnL>
                          <a:noFill/>
                        </a:lnL>
                        <a:lnR>
                          <a:noFill/>
                        </a:lnR>
                        <a:lnT w="190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气体类型</a:t>
                          </a:r>
                        </a:p>
                      </a:txBody>
                      <a:tcPr marL="102246" marR="102246" marT="51123" marB="51123" anchor="ctr">
                        <a:lnL>
                          <a:noFill/>
                        </a:lnL>
                        <a:lnR>
                          <a:noFill/>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25900420"/>
                      </a:ext>
                    </a:extLst>
                  </a:tr>
                  <a:tr h="288748">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8520" marR="8520" marT="85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等线" panose="02010600030101010101" pitchFamily="2" charset="-122"/>
                              <a:ea typeface="等线" panose="02010600030101010101" pitchFamily="2" charset="-122"/>
                            </a:rPr>
                            <a:t>N</a:t>
                          </a:r>
                          <a:r>
                            <a:rPr lang="en-US" sz="1200" b="0" i="0" u="none" strike="noStrike" baseline="-25000">
                              <a:solidFill>
                                <a:srgbClr val="000000"/>
                              </a:solidFill>
                              <a:effectLst/>
                              <a:latin typeface="等线" panose="02010600030101010101" pitchFamily="2" charset="-122"/>
                              <a:ea typeface="等线" panose="02010600030101010101" pitchFamily="2" charset="-122"/>
                            </a:rPr>
                            <a:t>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等线" panose="02010600030101010101" pitchFamily="2" charset="-122"/>
                              <a:ea typeface="等线" panose="02010600030101010101" pitchFamily="2" charset="-122"/>
                            </a:rPr>
                            <a:t>O</a:t>
                          </a:r>
                          <a:r>
                            <a:rPr lang="en-US" sz="1200" b="0" i="0" u="none" strike="noStrike" baseline="-25000">
                              <a:solidFill>
                                <a:srgbClr val="000000"/>
                              </a:solidFill>
                              <a:effectLst/>
                              <a:latin typeface="等线" panose="02010600030101010101" pitchFamily="2" charset="-122"/>
                              <a:ea typeface="等线" panose="02010600030101010101" pitchFamily="2" charset="-122"/>
                            </a:rPr>
                            <a:t>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1236887"/>
                      </a:ext>
                    </a:extLst>
                  </a:tr>
                  <a:tr h="288748">
                    <a:tc>
                      <a:txBody>
                        <a:bodyPr/>
                        <a:lstStyle/>
                        <a:p>
                          <a:endParaRPr lang="zh-CN"/>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3"/>
                          <a:stretch>
                            <a:fillRect t="-202083" r="-98563" b="-508333"/>
                          </a:stretch>
                        </a:blipFill>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15.58</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等线" panose="02010600030101010101" pitchFamily="2" charset="-122"/>
                              <a:ea typeface="等线" panose="02010600030101010101" pitchFamily="2" charset="-122"/>
                            </a:rPr>
                            <a:t>12.07</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2070367"/>
                      </a:ext>
                    </a:extLst>
                  </a:tr>
                  <a:tr h="288748">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原子半径</a:t>
                          </a: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r>
                            <a:rPr lang="en-US" sz="1200" b="0" i="0" u="none" strike="noStrike" dirty="0">
                              <a:solidFill>
                                <a:srgbClr val="000000"/>
                              </a:solidFill>
                              <a:effectLst/>
                              <a:latin typeface="等线" panose="02010600030101010101" pitchFamily="2" charset="-122"/>
                              <a:ea typeface="等线" panose="02010600030101010101" pitchFamily="2" charset="-122"/>
                            </a:rPr>
                            <a:t>pm</a:t>
                          </a:r>
                          <a:r>
                            <a:rPr lang="en-US" sz="1200" b="0" i="0" u="none" strike="noStrike" baseline="30000" dirty="0">
                              <a:solidFill>
                                <a:srgbClr val="000000"/>
                              </a:solidFill>
                              <a:effectLst/>
                              <a:latin typeface="等线" panose="02010600030101010101" pitchFamily="2" charset="-122"/>
                              <a:ea typeface="等线" panose="02010600030101010101" pitchFamily="2" charset="-122"/>
                            </a:rPr>
                            <a:t>[5]</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65</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60</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1173880"/>
                      </a:ext>
                    </a:extLst>
                  </a:tr>
                  <a:tr h="288748">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共价半径</a:t>
                          </a: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r>
                            <a:rPr lang="en-US" sz="1200" b="0" i="0" u="none" strike="noStrike">
                              <a:solidFill>
                                <a:srgbClr val="000000"/>
                              </a:solidFill>
                              <a:effectLst/>
                              <a:latin typeface="等线" panose="02010600030101010101" pitchFamily="2" charset="-122"/>
                              <a:ea typeface="等线" panose="02010600030101010101" pitchFamily="2" charset="-122"/>
                            </a:rPr>
                            <a:t>pm</a:t>
                          </a:r>
                          <a:r>
                            <a:rPr lang="en-US" sz="1200" b="0" i="0" u="none" strike="noStrike" baseline="30000">
                              <a:solidFill>
                                <a:srgbClr val="000000"/>
                              </a:solidFill>
                              <a:effectLst/>
                              <a:latin typeface="等线" panose="02010600030101010101" pitchFamily="2" charset="-122"/>
                              <a:ea typeface="等线" panose="02010600030101010101" pitchFamily="2" charset="-122"/>
                            </a:rPr>
                            <a:t>[5]</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75</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73</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345733"/>
                      </a:ext>
                    </a:extLst>
                  </a:tr>
                  <a:tr h="577494">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分子有效直径</a:t>
                          </a:r>
                          <a:r>
                            <a:rPr lang="en-US" altLang="zh-CN" sz="1200" b="0" i="0" u="none" strike="noStrike" dirty="0">
                              <a:solidFill>
                                <a:srgbClr val="000000"/>
                              </a:solidFill>
                              <a:effectLst/>
                              <a:latin typeface="等线" panose="02010600030101010101" pitchFamily="2" charset="-122"/>
                              <a:ea typeface="等线" panose="02010600030101010101" pitchFamily="2" charset="-122"/>
                            </a:rPr>
                            <a:t>D/pm</a:t>
                          </a:r>
                          <a:br>
                            <a:rPr lang="en-US" altLang="zh-CN" sz="1200" b="0" i="0" u="none" strike="noStrike" dirty="0">
                              <a:solidFill>
                                <a:srgbClr val="000000"/>
                              </a:solidFill>
                              <a:effectLst/>
                              <a:latin typeface="等线" panose="02010600030101010101" pitchFamily="2" charset="-122"/>
                              <a:ea typeface="等线" panose="02010600030101010101" pitchFamily="2" charset="-122"/>
                            </a:rPr>
                          </a:br>
                          <a:r>
                            <a:rPr lang="en-US" altLang="zh-CN" sz="1200" b="0" i="0" u="none" strike="noStrike" dirty="0">
                              <a:solidFill>
                                <a:srgbClr val="000000"/>
                              </a:solidFill>
                              <a:effectLst/>
                              <a:latin typeface="等线" panose="02010600030101010101" pitchFamily="2" charset="-122"/>
                              <a:ea typeface="等线" panose="02010600030101010101" pitchFamily="2" charset="-122"/>
                            </a:rPr>
                            <a:t>[2×(</a:t>
                          </a:r>
                          <a:r>
                            <a:rPr lang="zh-CN" altLang="en-US" sz="1200" b="0" i="0" u="none" strike="noStrike" dirty="0">
                              <a:solidFill>
                                <a:srgbClr val="000000"/>
                              </a:solidFill>
                              <a:effectLst/>
                              <a:latin typeface="等线" panose="02010600030101010101" pitchFamily="2" charset="-122"/>
                              <a:ea typeface="等线" panose="02010600030101010101" pitchFamily="2" charset="-122"/>
                            </a:rPr>
                            <a:t>单原子半径</a:t>
                          </a: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r>
                            <a:rPr lang="zh-CN" altLang="en-US" sz="1200" b="0" i="0" u="none" strike="noStrike" dirty="0">
                              <a:solidFill>
                                <a:srgbClr val="000000"/>
                              </a:solidFill>
                              <a:effectLst/>
                              <a:latin typeface="等线" panose="02010600030101010101" pitchFamily="2" charset="-122"/>
                              <a:ea typeface="等线" panose="02010600030101010101" pitchFamily="2" charset="-122"/>
                            </a:rPr>
                            <a:t>共价半径</a:t>
                          </a: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280</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266</a:t>
                          </a:r>
                        </a:p>
                      </a:txBody>
                      <a:tcPr marL="8520" marR="8520" marT="85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2480551"/>
                      </a:ext>
                    </a:extLst>
                  </a:tr>
                  <a:tr h="288748">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在空气中的分子数占比</a:t>
                          </a:r>
                        </a:p>
                      </a:txBody>
                      <a:tcPr marL="8520" marR="8520" marT="85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70%</a:t>
                          </a:r>
                        </a:p>
                      </a:txBody>
                      <a:tcPr marL="8520" marR="8520" marT="85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30%</a:t>
                          </a:r>
                        </a:p>
                      </a:txBody>
                      <a:tcPr marL="8520" marR="8520" marT="85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5229524"/>
                      </a:ext>
                    </a:extLst>
                  </a:tr>
                </a:tbl>
              </a:graphicData>
            </a:graphic>
          </p:graphicFrame>
        </mc:Fallback>
      </mc:AlternateContent>
      <p:pic>
        <p:nvPicPr>
          <p:cNvPr id="3" name="图片 2">
            <a:extLst>
              <a:ext uri="{FF2B5EF4-FFF2-40B4-BE49-F238E27FC236}">
                <a16:creationId xmlns:a16="http://schemas.microsoft.com/office/drawing/2014/main" id="{DF89A705-05B5-4ADA-8343-5CF7A9E0DD88}"/>
              </a:ext>
            </a:extLst>
          </p:cNvPr>
          <p:cNvPicPr>
            <a:picLocks noChangeAspect="1"/>
          </p:cNvPicPr>
          <p:nvPr/>
        </p:nvPicPr>
        <p:blipFill rotWithShape="1">
          <a:blip r:embed="rId4"/>
          <a:srcRect t="27290"/>
          <a:stretch/>
        </p:blipFill>
        <p:spPr>
          <a:xfrm>
            <a:off x="322728" y="3362959"/>
            <a:ext cx="5142155" cy="2369073"/>
          </a:xfrm>
          <a:prstGeom prst="rect">
            <a:avLst/>
          </a:prstGeom>
        </p:spPr>
      </p:pic>
      <p:cxnSp>
        <p:nvCxnSpPr>
          <p:cNvPr id="7" name="直接箭头连接符 6">
            <a:extLst>
              <a:ext uri="{FF2B5EF4-FFF2-40B4-BE49-F238E27FC236}">
                <a16:creationId xmlns:a16="http://schemas.microsoft.com/office/drawing/2014/main" id="{7BC19152-E425-4EA1-B113-BCB1BE291641}"/>
              </a:ext>
            </a:extLst>
          </p:cNvPr>
          <p:cNvCxnSpPr/>
          <p:nvPr/>
        </p:nvCxnSpPr>
        <p:spPr>
          <a:xfrm>
            <a:off x="4328160" y="5701553"/>
            <a:ext cx="11887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359B221-DEC0-4785-92EF-2CC6BA247CD5}"/>
                  </a:ext>
                </a:extLst>
              </p:cNvPr>
              <p:cNvSpPr txBox="1"/>
              <p:nvPr/>
            </p:nvSpPr>
            <p:spPr>
              <a:xfrm>
                <a:off x="5217441" y="5209409"/>
                <a:ext cx="2994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xmlns="">
          <p:sp>
            <p:nvSpPr>
              <p:cNvPr id="8" name="文本框 7">
                <a:extLst>
                  <a:ext uri="{FF2B5EF4-FFF2-40B4-BE49-F238E27FC236}">
                    <a16:creationId xmlns:a16="http://schemas.microsoft.com/office/drawing/2014/main" id="{A359B221-DEC0-4785-92EF-2CC6BA247CD5}"/>
                  </a:ext>
                </a:extLst>
              </p:cNvPr>
              <p:cNvSpPr txBox="1">
                <a:spLocks noRot="1" noChangeAspect="1" noMove="1" noResize="1" noEditPoints="1" noAdjustHandles="1" noChangeArrowheads="1" noChangeShapeType="1" noTextEdit="1"/>
              </p:cNvSpPr>
              <p:nvPr/>
            </p:nvSpPr>
            <p:spPr>
              <a:xfrm>
                <a:off x="5217441" y="5209409"/>
                <a:ext cx="299439" cy="461665"/>
              </a:xfrm>
              <a:prstGeom prst="rect">
                <a:avLst/>
              </a:prstGeom>
              <a:blipFill>
                <a:blip r:embed="rId5"/>
                <a:stretch>
                  <a:fillRect r="-10204"/>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203CD0D2-052E-4848-BCCB-FED31A3659D2}"/>
              </a:ext>
            </a:extLst>
          </p:cNvPr>
          <p:cNvCxnSpPr/>
          <p:nvPr/>
        </p:nvCxnSpPr>
        <p:spPr>
          <a:xfrm flipV="1">
            <a:off x="2983230" y="3319457"/>
            <a:ext cx="0" cy="689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BB96F2B-B2ED-48A7-83F5-D9ABA811D763}"/>
                  </a:ext>
                </a:extLst>
              </p:cNvPr>
              <p:cNvSpPr txBox="1"/>
              <p:nvPr/>
            </p:nvSpPr>
            <p:spPr>
              <a:xfrm>
                <a:off x="2965060" y="3208855"/>
                <a:ext cx="289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oMath>
                  </m:oMathPara>
                </a14:m>
                <a:endParaRPr lang="zh-CN" altLang="en-US" dirty="0"/>
              </a:p>
            </p:txBody>
          </p:sp>
        </mc:Choice>
        <mc:Fallback xmlns="">
          <p:sp>
            <p:nvSpPr>
              <p:cNvPr id="12" name="文本框 11">
                <a:extLst>
                  <a:ext uri="{FF2B5EF4-FFF2-40B4-BE49-F238E27FC236}">
                    <a16:creationId xmlns:a16="http://schemas.microsoft.com/office/drawing/2014/main" id="{BBB96F2B-B2ED-48A7-83F5-D9ABA811D763}"/>
                  </a:ext>
                </a:extLst>
              </p:cNvPr>
              <p:cNvSpPr txBox="1">
                <a:spLocks noRot="1" noChangeAspect="1" noMove="1" noResize="1" noEditPoints="1" noAdjustHandles="1" noChangeArrowheads="1" noChangeShapeType="1" noTextEdit="1"/>
              </p:cNvSpPr>
              <p:nvPr/>
            </p:nvSpPr>
            <p:spPr>
              <a:xfrm>
                <a:off x="2965060" y="3208855"/>
                <a:ext cx="289560" cy="461665"/>
              </a:xfrm>
              <a:prstGeom prst="rect">
                <a:avLst/>
              </a:prstGeom>
              <a:blipFill>
                <a:blip r:embed="rId6"/>
                <a:stretch>
                  <a:fillRect l="-4167" r="-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36286A6-D3E0-4146-85CF-DE21467AD501}"/>
                  </a:ext>
                </a:extLst>
              </p:cNvPr>
              <p:cNvSpPr txBox="1"/>
              <p:nvPr/>
            </p:nvSpPr>
            <p:spPr>
              <a:xfrm>
                <a:off x="4518156" y="5705212"/>
                <a:ext cx="10498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736286A6-D3E0-4146-85CF-DE21467AD501}"/>
                  </a:ext>
                </a:extLst>
              </p:cNvPr>
              <p:cNvSpPr txBox="1">
                <a:spLocks noRot="1" noChangeAspect="1" noMove="1" noResize="1" noEditPoints="1" noAdjustHandles="1" noChangeArrowheads="1" noChangeShapeType="1" noTextEdit="1"/>
              </p:cNvSpPr>
              <p:nvPr/>
            </p:nvSpPr>
            <p:spPr>
              <a:xfrm>
                <a:off x="4518156" y="5705212"/>
                <a:ext cx="104980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E9D8FB1-9C5D-450B-93D4-0A4822B49783}"/>
                  </a:ext>
                </a:extLst>
              </p:cNvPr>
              <p:cNvSpPr txBox="1"/>
              <p:nvPr/>
            </p:nvSpPr>
            <p:spPr>
              <a:xfrm>
                <a:off x="4611620" y="3628091"/>
                <a:ext cx="833401"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=0</m:t>
                      </m:r>
                    </m:oMath>
                  </m:oMathPara>
                </a14:m>
                <a:endParaRPr lang="zh-CN" altLang="en-US" dirty="0"/>
              </a:p>
            </p:txBody>
          </p:sp>
        </mc:Choice>
        <mc:Fallback xmlns="">
          <p:sp>
            <p:nvSpPr>
              <p:cNvPr id="16" name="文本框 15">
                <a:extLst>
                  <a:ext uri="{FF2B5EF4-FFF2-40B4-BE49-F238E27FC236}">
                    <a16:creationId xmlns:a16="http://schemas.microsoft.com/office/drawing/2014/main" id="{9E9D8FB1-9C5D-450B-93D4-0A4822B49783}"/>
                  </a:ext>
                </a:extLst>
              </p:cNvPr>
              <p:cNvSpPr txBox="1">
                <a:spLocks noRot="1" noChangeAspect="1" noMove="1" noResize="1" noEditPoints="1" noAdjustHandles="1" noChangeArrowheads="1" noChangeShapeType="1" noTextEdit="1"/>
              </p:cNvSpPr>
              <p:nvPr/>
            </p:nvSpPr>
            <p:spPr>
              <a:xfrm>
                <a:off x="4611620" y="3628091"/>
                <a:ext cx="833401" cy="3710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2915642-504F-4DB7-BED4-AAC5DD234158}"/>
                  </a:ext>
                </a:extLst>
              </p:cNvPr>
              <p:cNvSpPr txBox="1"/>
              <p:nvPr/>
            </p:nvSpPr>
            <p:spPr>
              <a:xfrm>
                <a:off x="4611620" y="4587178"/>
                <a:ext cx="15543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0</m:t>
                          </m:r>
                        </m:sub>
                      </m:sSub>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0</m:t>
                          </m:r>
                        </m:sub>
                      </m:sSub>
                    </m:oMath>
                  </m:oMathPara>
                </a14:m>
                <a:endParaRPr lang="en-US" altLang="zh-CN" sz="1600" b="0" i="1" dirty="0">
                  <a:latin typeface="Cambria Math" panose="02040503050406030204" pitchFamily="18" charset="0"/>
                </a:endParaRPr>
              </a:p>
            </p:txBody>
          </p:sp>
        </mc:Choice>
        <mc:Fallback xmlns="">
          <p:sp>
            <p:nvSpPr>
              <p:cNvPr id="17" name="文本框 16">
                <a:extLst>
                  <a:ext uri="{FF2B5EF4-FFF2-40B4-BE49-F238E27FC236}">
                    <a16:creationId xmlns:a16="http://schemas.microsoft.com/office/drawing/2014/main" id="{D2915642-504F-4DB7-BED4-AAC5DD234158}"/>
                  </a:ext>
                </a:extLst>
              </p:cNvPr>
              <p:cNvSpPr txBox="1">
                <a:spLocks noRot="1" noChangeAspect="1" noMove="1" noResize="1" noEditPoints="1" noAdjustHandles="1" noChangeArrowheads="1" noChangeShapeType="1" noTextEdit="1"/>
              </p:cNvSpPr>
              <p:nvPr/>
            </p:nvSpPr>
            <p:spPr>
              <a:xfrm>
                <a:off x="4611620" y="4587178"/>
                <a:ext cx="1554338"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5ACDB8A-6F8C-41A2-BDD9-1934E7C332E1}"/>
                  </a:ext>
                </a:extLst>
              </p:cNvPr>
              <p:cNvSpPr txBox="1"/>
              <p:nvPr/>
            </p:nvSpPr>
            <p:spPr>
              <a:xfrm>
                <a:off x="2819025" y="5733120"/>
                <a:ext cx="333487"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18" name="文本框 17">
                <a:extLst>
                  <a:ext uri="{FF2B5EF4-FFF2-40B4-BE49-F238E27FC236}">
                    <a16:creationId xmlns:a16="http://schemas.microsoft.com/office/drawing/2014/main" id="{E5ACDB8A-6F8C-41A2-BDD9-1934E7C332E1}"/>
                  </a:ext>
                </a:extLst>
              </p:cNvPr>
              <p:cNvSpPr txBox="1">
                <a:spLocks noRot="1" noChangeAspect="1" noMove="1" noResize="1" noEditPoints="1" noAdjustHandles="1" noChangeArrowheads="1" noChangeShapeType="1" noTextEdit="1"/>
              </p:cNvSpPr>
              <p:nvPr/>
            </p:nvSpPr>
            <p:spPr>
              <a:xfrm>
                <a:off x="2819025" y="5733120"/>
                <a:ext cx="333487" cy="371064"/>
              </a:xfrm>
              <a:prstGeom prst="rect">
                <a:avLst/>
              </a:prstGeom>
              <a:blipFill>
                <a:blip r:embed="rId10"/>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84F1B5ED-A03D-4465-9A89-FF5C4F73F723}"/>
              </a:ext>
            </a:extLst>
          </p:cNvPr>
          <p:cNvSpPr txBox="1"/>
          <p:nvPr/>
        </p:nvSpPr>
        <p:spPr>
          <a:xfrm>
            <a:off x="5990150" y="2760807"/>
            <a:ext cx="1171478" cy="369332"/>
          </a:xfrm>
          <a:prstGeom prst="rect">
            <a:avLst/>
          </a:prstGeom>
          <a:noFill/>
        </p:spPr>
        <p:txBody>
          <a:bodyPr wrap="square" rtlCol="0">
            <a:spAutoFit/>
          </a:bodyPr>
          <a:lstStyle/>
          <a:p>
            <a:r>
              <a:rPr lang="zh-CN" altLang="en-US" dirty="0"/>
              <a:t>相关参数：</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C51DB93-5530-4D6B-AED8-5D4990AB6A4A}"/>
                  </a:ext>
                </a:extLst>
              </p:cNvPr>
              <p:cNvSpPr txBox="1"/>
              <p:nvPr/>
            </p:nvSpPr>
            <p:spPr>
              <a:xfrm>
                <a:off x="5990150" y="5748835"/>
                <a:ext cx="5879122" cy="369332"/>
              </a:xfrm>
              <a:prstGeom prst="rect">
                <a:avLst/>
              </a:prstGeom>
              <a:noFill/>
            </p:spPr>
            <p:txBody>
              <a:bodyPr wrap="square" rtlCol="0">
                <a:spAutoFit/>
              </a:bodyPr>
              <a:lstStyle/>
              <a:p>
                <a:r>
                  <a:rPr lang="zh-CN" altLang="en-US" dirty="0"/>
                  <a:t>空气平均自由程                                         </a:t>
                </a:r>
                <a14:m>
                  <m:oMath xmlns:m="http://schemas.openxmlformats.org/officeDocument/2006/math">
                    <m:r>
                      <a:rPr lang="en-US" altLang="zh-CN" b="0" i="1" smtClean="0">
                        <a:latin typeface="Cambria Math" panose="02040503050406030204" pitchFamily="18" charset="0"/>
                      </a:rPr>
                      <m:t>69</m:t>
                    </m:r>
                    <m:r>
                      <m:rPr>
                        <m:sty m:val="p"/>
                      </m:rPr>
                      <a:rPr lang="en-US" altLang="zh-CN" b="0" i="0" smtClean="0">
                        <a:latin typeface="Cambria Math" panose="02040503050406030204" pitchFamily="18" charset="0"/>
                      </a:rPr>
                      <m:t>nm</m:t>
                    </m:r>
                  </m:oMath>
                </a14:m>
                <a:endParaRPr lang="zh-CN" altLang="en-US" dirty="0"/>
              </a:p>
            </p:txBody>
          </p:sp>
        </mc:Choice>
        <mc:Fallback xmlns="">
          <p:sp>
            <p:nvSpPr>
              <p:cNvPr id="24" name="文本框 23">
                <a:extLst>
                  <a:ext uri="{FF2B5EF4-FFF2-40B4-BE49-F238E27FC236}">
                    <a16:creationId xmlns:a16="http://schemas.microsoft.com/office/drawing/2014/main" id="{5C51DB93-5530-4D6B-AED8-5D4990AB6A4A}"/>
                  </a:ext>
                </a:extLst>
              </p:cNvPr>
              <p:cNvSpPr txBox="1">
                <a:spLocks noRot="1" noChangeAspect="1" noMove="1" noResize="1" noEditPoints="1" noAdjustHandles="1" noChangeArrowheads="1" noChangeShapeType="1" noTextEdit="1"/>
              </p:cNvSpPr>
              <p:nvPr/>
            </p:nvSpPr>
            <p:spPr>
              <a:xfrm>
                <a:off x="5990150" y="5748835"/>
                <a:ext cx="5879122" cy="369332"/>
              </a:xfrm>
              <a:prstGeom prst="rect">
                <a:avLst/>
              </a:prstGeom>
              <a:blipFill>
                <a:blip r:embed="rId11"/>
                <a:stretch>
                  <a:fillRect l="-934"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BC54F24-6EDC-4DA1-8549-C1DC2712E3D0}"/>
                  </a:ext>
                </a:extLst>
              </p:cNvPr>
              <p:cNvSpPr txBox="1"/>
              <p:nvPr/>
            </p:nvSpPr>
            <p:spPr>
              <a:xfrm>
                <a:off x="3677779" y="5709256"/>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5">
                <a:extLst>
                  <a:ext uri="{FF2B5EF4-FFF2-40B4-BE49-F238E27FC236}">
                    <a16:creationId xmlns:a16="http://schemas.microsoft.com/office/drawing/2014/main" id="{5BC54F24-6EDC-4DA1-8549-C1DC2712E3D0}"/>
                  </a:ext>
                </a:extLst>
              </p:cNvPr>
              <p:cNvSpPr txBox="1">
                <a:spLocks noRot="1" noChangeAspect="1" noMove="1" noResize="1" noEditPoints="1" noAdjustHandles="1" noChangeArrowheads="1" noChangeShapeType="1" noTextEdit="1"/>
              </p:cNvSpPr>
              <p:nvPr/>
            </p:nvSpPr>
            <p:spPr>
              <a:xfrm>
                <a:off x="3677779" y="5709256"/>
                <a:ext cx="914400" cy="371064"/>
              </a:xfrm>
              <a:prstGeom prst="rect">
                <a:avLst/>
              </a:prstGeom>
              <a:blipFill>
                <a:blip r:embed="rId13"/>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29A8736-0CD2-413C-A0D9-276A0BF314EF}"/>
                  </a:ext>
                </a:extLst>
              </p:cNvPr>
              <p:cNvSpPr txBox="1"/>
              <p:nvPr/>
            </p:nvSpPr>
            <p:spPr>
              <a:xfrm>
                <a:off x="1236331" y="5709256"/>
                <a:ext cx="914400" cy="371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28" name="文本框 27">
                <a:extLst>
                  <a:ext uri="{FF2B5EF4-FFF2-40B4-BE49-F238E27FC236}">
                    <a16:creationId xmlns:a16="http://schemas.microsoft.com/office/drawing/2014/main" id="{F29A8736-0CD2-413C-A0D9-276A0BF314EF}"/>
                  </a:ext>
                </a:extLst>
              </p:cNvPr>
              <p:cNvSpPr txBox="1">
                <a:spLocks noRot="1" noChangeAspect="1" noMove="1" noResize="1" noEditPoints="1" noAdjustHandles="1" noChangeArrowheads="1" noChangeShapeType="1" noTextEdit="1"/>
              </p:cNvSpPr>
              <p:nvPr/>
            </p:nvSpPr>
            <p:spPr>
              <a:xfrm>
                <a:off x="1236331" y="5709256"/>
                <a:ext cx="914400" cy="371064"/>
              </a:xfrm>
              <a:prstGeom prst="rect">
                <a:avLst/>
              </a:prstGeom>
              <a:blipFill>
                <a:blip r:embed="rId1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6488224-9FB4-4F73-A38C-FF7E77E0CC9B}"/>
                  </a:ext>
                </a:extLst>
              </p:cNvPr>
              <p:cNvSpPr txBox="1"/>
              <p:nvPr/>
            </p:nvSpPr>
            <p:spPr>
              <a:xfrm>
                <a:off x="5990150" y="5425704"/>
                <a:ext cx="5879122" cy="369332"/>
              </a:xfrm>
              <a:prstGeom prst="rect">
                <a:avLst/>
              </a:prstGeom>
              <a:noFill/>
            </p:spPr>
            <p:txBody>
              <a:bodyPr wrap="square" rtlCol="0">
                <a:spAutoFit/>
              </a:bodyPr>
              <a:lstStyle/>
              <a:p>
                <a:r>
                  <a:rPr lang="zh-CN" altLang="en-US" dirty="0"/>
                  <a:t>电子质量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𝑒</m:t>
                        </m:r>
                      </m:sub>
                    </m:sSub>
                  </m:oMath>
                </a14:m>
                <a:r>
                  <a:rPr lang="zh-CN" altLang="en-US" dirty="0"/>
                  <a:t>                                          </a:t>
                </a:r>
                <a14:m>
                  <m:oMath xmlns:m="http://schemas.openxmlformats.org/officeDocument/2006/math">
                    <m:r>
                      <a:rPr lang="en-US" altLang="zh-CN" i="1">
                        <a:latin typeface="Cambria Math" panose="02040503050406030204" pitchFamily="18" charset="0"/>
                      </a:rPr>
                      <m:t>9</m:t>
                    </m:r>
                    <m:r>
                      <a:rPr lang="en-US" altLang="zh-CN" b="0" i="1" smtClean="0">
                        <a:latin typeface="Cambria Math" panose="02040503050406030204" pitchFamily="18" charset="0"/>
                      </a:rPr>
                      <m:t>.11×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−31</m:t>
                        </m:r>
                      </m:sup>
                    </m:sSup>
                    <m:r>
                      <m:rPr>
                        <m:sty m:val="p"/>
                      </m:rPr>
                      <a:rPr lang="en-US" altLang="zh-CN" b="0" i="0" smtClean="0">
                        <a:latin typeface="Cambria Math" panose="02040503050406030204" pitchFamily="18" charset="0"/>
                      </a:rPr>
                      <m:t>kg</m:t>
                    </m:r>
                  </m:oMath>
                </a14:m>
                <a:endParaRPr lang="zh-CN" altLang="en-US" dirty="0"/>
              </a:p>
            </p:txBody>
          </p:sp>
        </mc:Choice>
        <mc:Fallback xmlns="">
          <p:sp>
            <p:nvSpPr>
              <p:cNvPr id="30" name="文本框 29">
                <a:extLst>
                  <a:ext uri="{FF2B5EF4-FFF2-40B4-BE49-F238E27FC236}">
                    <a16:creationId xmlns:a16="http://schemas.microsoft.com/office/drawing/2014/main" id="{E6488224-9FB4-4F73-A38C-FF7E77E0CC9B}"/>
                  </a:ext>
                </a:extLst>
              </p:cNvPr>
              <p:cNvSpPr txBox="1">
                <a:spLocks noRot="1" noChangeAspect="1" noMove="1" noResize="1" noEditPoints="1" noAdjustHandles="1" noChangeArrowheads="1" noChangeShapeType="1" noTextEdit="1"/>
              </p:cNvSpPr>
              <p:nvPr/>
            </p:nvSpPr>
            <p:spPr>
              <a:xfrm>
                <a:off x="5990150" y="5425704"/>
                <a:ext cx="5879122" cy="369332"/>
              </a:xfrm>
              <a:prstGeom prst="rect">
                <a:avLst/>
              </a:prstGeom>
              <a:blipFill>
                <a:blip r:embed="rId15"/>
                <a:stretch>
                  <a:fillRect l="-934" t="-6557"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EA8D344-03BF-4E20-BE0E-236778DA0D37}"/>
                  </a:ext>
                </a:extLst>
              </p:cNvPr>
              <p:cNvSpPr txBox="1"/>
              <p:nvPr/>
            </p:nvSpPr>
            <p:spPr>
              <a:xfrm>
                <a:off x="5567961" y="696692"/>
                <a:ext cx="5452303" cy="2076338"/>
              </a:xfrm>
              <a:prstGeom prst="rect">
                <a:avLst/>
              </a:prstGeom>
              <a:noFill/>
            </p:spPr>
            <p:txBody>
              <a:bodyPr wrap="square" rtlCol="0">
                <a:spAutoFit/>
              </a:bodyPr>
              <a:lstStyle/>
              <a:p>
                <a:r>
                  <a:rPr lang="zh-CN" altLang="en-US" sz="2400" dirty="0"/>
                  <a:t>脱离势阱的概率</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nary>
                        <m:naryPr>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e>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𝑑𝑥</m:t>
                          </m:r>
                        </m:e>
                      </m:nary>
                      <m:r>
                        <a:rPr lang="en-US" altLang="zh-CN" sz="2400" b="0" i="1" smtClean="0">
                          <a:latin typeface="Cambria Math" panose="02040503050406030204" pitchFamily="18" charset="0"/>
                        </a:rPr>
                        <m:t>+</m:t>
                      </m:r>
                      <m:nary>
                        <m:naryPr>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e>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𝑑𝑥</m:t>
                          </m:r>
                        </m:e>
                      </m:nary>
                    </m:oMath>
                  </m:oMathPara>
                </a14:m>
                <a:endParaRPr lang="en-US" altLang="zh-CN" sz="2400" dirty="0"/>
              </a:p>
              <a:p>
                <a:r>
                  <a:rPr lang="en-US" altLang="zh-CN" sz="2400" dirty="0"/>
                  <a:t>       </a:t>
                </a:r>
                <a14:m>
                  <m:oMath xmlns:m="http://schemas.openxmlformats.org/officeDocument/2006/math">
                    <m:r>
                      <a:rPr lang="en-US" altLang="zh-CN" sz="240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sSubSup>
                          <m:sSubSupPr>
                            <m:ctrlPr>
                              <a:rPr lang="en-US" altLang="zh-CN" sz="2400" b="0" i="1" dirty="0" smtClean="0">
                                <a:latin typeface="Cambria Math" panose="02040503050406030204" pitchFamily="18" charset="0"/>
                              </a:rPr>
                            </m:ctrlPr>
                          </m:sSubSupPr>
                          <m:e>
                            <m:r>
                              <a:rPr lang="en-US" altLang="zh-CN" sz="2400" b="0" i="1" dirty="0" smtClean="0">
                                <a:latin typeface="Cambria Math" panose="02040503050406030204" pitchFamily="18" charset="0"/>
                              </a:rPr>
                              <m:t>𝐶</m:t>
                            </m:r>
                          </m:e>
                          <m:sub>
                            <m:r>
                              <a:rPr lang="en-US" altLang="zh-CN" sz="2400" b="0" i="1" dirty="0" smtClean="0">
                                <a:latin typeface="Cambria Math" panose="02040503050406030204" pitchFamily="18" charset="0"/>
                              </a:rPr>
                              <m:t>1</m:t>
                            </m:r>
                          </m:sub>
                          <m:sup>
                            <m:r>
                              <a:rPr lang="en-US" altLang="zh-CN" sz="2400" b="0" i="1" dirty="0" smtClean="0">
                                <a:latin typeface="Cambria Math" panose="02040503050406030204" pitchFamily="18" charset="0"/>
                              </a:rPr>
                              <m:t>2</m:t>
                            </m:r>
                          </m:sup>
                        </m:sSubSup>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𝑒</m:t>
                            </m:r>
                          </m:e>
                          <m:sup>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𝛽</m:t>
                            </m:r>
                            <m:r>
                              <a:rPr lang="en-US" altLang="zh-CN" sz="2400" b="0" i="1" dirty="0" smtClean="0">
                                <a:latin typeface="Cambria Math" panose="02040503050406030204" pitchFamily="18" charset="0"/>
                              </a:rPr>
                              <m:t>𝐷</m:t>
                            </m:r>
                          </m:sup>
                        </m:sSup>
                      </m:num>
                      <m:den>
                        <m:r>
                          <a:rPr lang="en-US" altLang="zh-CN" sz="2400" b="0" i="1" dirty="0" smtClean="0">
                            <a:latin typeface="Cambria Math" panose="02040503050406030204" pitchFamily="18" charset="0"/>
                          </a:rPr>
                          <m:t>𝛽</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𝐷</m:t>
                            </m:r>
                          </m:sup>
                        </m:sSup>
                      </m:num>
                      <m:den>
                        <m:r>
                          <a:rPr lang="en-US" altLang="zh-CN" sz="2400" b="0" i="1" smtClean="0">
                            <a:latin typeface="Cambria Math" panose="02040503050406030204" pitchFamily="18" charset="0"/>
                          </a:rPr>
                          <m:t>𝛽</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𝐷</m:t>
                                </m:r>
                              </m:e>
                            </m:func>
                          </m:e>
                        </m:d>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𝛼</m:t>
                        </m:r>
                        <m:func>
                          <m:funcPr>
                            <m:ctrlPr>
                              <a:rPr lang="en-US" altLang="zh-CN" sz="2400" b="0" i="1" smtClean="0">
                                <a:latin typeface="Cambria Math" panose="02040503050406030204" pitchFamily="18" charset="0"/>
                              </a:rPr>
                            </m:ctrlPr>
                          </m:funcPr>
                          <m:fName>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cos</m:t>
                                </m:r>
                              </m:e>
                              <m:sup>
                                <m:r>
                                  <a:rPr lang="en-US" altLang="zh-CN" sz="2400" b="0" i="1" smtClean="0">
                                    <a:latin typeface="Cambria Math" panose="02040503050406030204" pitchFamily="18" charset="0"/>
                                  </a:rPr>
                                  <m:t>2</m:t>
                                </m:r>
                              </m:sup>
                            </m:sSup>
                          </m:fName>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𝐷</m:t>
                                </m:r>
                              </m:num>
                              <m:den>
                                <m:r>
                                  <a:rPr lang="en-US" altLang="zh-CN" sz="2400" b="0" i="1" smtClean="0">
                                    <a:latin typeface="Cambria Math" panose="02040503050406030204" pitchFamily="18" charset="0"/>
                                  </a:rPr>
                                  <m:t>2</m:t>
                                </m:r>
                              </m:den>
                            </m:f>
                          </m:e>
                        </m:func>
                      </m:den>
                    </m:f>
                  </m:oMath>
                </a14:m>
                <a:endParaRPr lang="zh-CN" altLang="en-US" sz="2400" dirty="0"/>
              </a:p>
            </p:txBody>
          </p:sp>
        </mc:Choice>
        <mc:Fallback xmlns="">
          <p:sp>
            <p:nvSpPr>
              <p:cNvPr id="22" name="文本框 21">
                <a:extLst>
                  <a:ext uri="{FF2B5EF4-FFF2-40B4-BE49-F238E27FC236}">
                    <a16:creationId xmlns:a16="http://schemas.microsoft.com/office/drawing/2014/main" id="{2EA8D344-03BF-4E20-BE0E-236778DA0D37}"/>
                  </a:ext>
                </a:extLst>
              </p:cNvPr>
              <p:cNvSpPr txBox="1">
                <a:spLocks noRot="1" noChangeAspect="1" noMove="1" noResize="1" noEditPoints="1" noAdjustHandles="1" noChangeArrowheads="1" noChangeShapeType="1" noTextEdit="1"/>
              </p:cNvSpPr>
              <p:nvPr/>
            </p:nvSpPr>
            <p:spPr>
              <a:xfrm>
                <a:off x="5567961" y="696692"/>
                <a:ext cx="5452303" cy="2076338"/>
              </a:xfrm>
              <a:prstGeom prst="rect">
                <a:avLst/>
              </a:prstGeom>
              <a:blipFill>
                <a:blip r:embed="rId16"/>
                <a:stretch>
                  <a:fillRect l="-1676" t="-2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EDB09C8-8EBB-4D77-9C6C-F0613224853C}"/>
                  </a:ext>
                </a:extLst>
              </p:cNvPr>
              <p:cNvSpPr txBox="1"/>
              <p:nvPr/>
            </p:nvSpPr>
            <p:spPr>
              <a:xfrm>
                <a:off x="11142586" y="2076915"/>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(17)</m:t>
                      </m:r>
                    </m:oMath>
                  </m:oMathPara>
                </a14:m>
                <a:endParaRPr lang="zh-CN" altLang="en-US" sz="2000" dirty="0"/>
              </a:p>
            </p:txBody>
          </p:sp>
        </mc:Choice>
        <mc:Fallback xmlns="">
          <p:sp>
            <p:nvSpPr>
              <p:cNvPr id="21" name="文本框 20">
                <a:extLst>
                  <a:ext uri="{FF2B5EF4-FFF2-40B4-BE49-F238E27FC236}">
                    <a16:creationId xmlns:a16="http://schemas.microsoft.com/office/drawing/2014/main" id="{DEDB09C8-8EBB-4D77-9C6C-F0613224853C}"/>
                  </a:ext>
                </a:extLst>
              </p:cNvPr>
              <p:cNvSpPr txBox="1">
                <a:spLocks noRot="1" noChangeAspect="1" noMove="1" noResize="1" noEditPoints="1" noAdjustHandles="1" noChangeArrowheads="1" noChangeShapeType="1" noTextEdit="1"/>
              </p:cNvSpPr>
              <p:nvPr/>
            </p:nvSpPr>
            <p:spPr>
              <a:xfrm>
                <a:off x="11142586" y="2076915"/>
                <a:ext cx="914400" cy="400110"/>
              </a:xfrm>
              <a:prstGeom prst="rect">
                <a:avLst/>
              </a:prstGeom>
              <a:blipFill>
                <a:blip r:embed="rId17"/>
                <a:stretch>
                  <a:fillRect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8767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89A49D8-9C87-490F-999A-4EC6CBF7ADB0}"/>
              </a:ext>
            </a:extLst>
          </p:cNvPr>
          <p:cNvSpPr>
            <a:spLocks noGrp="1"/>
          </p:cNvSpPr>
          <p:nvPr>
            <p:ph type="sldNum" sz="quarter" idx="12"/>
          </p:nvPr>
        </p:nvSpPr>
        <p:spPr/>
        <p:txBody>
          <a:bodyPr/>
          <a:lstStyle/>
          <a:p>
            <a:fld id="{CEDF435E-B3EF-42D1-AF76-0DD2579A66A6}" type="slidenum">
              <a:rPr lang="zh-CN" altLang="en-US" smtClean="0"/>
              <a:pPr/>
              <a:t>34</a:t>
            </a:fld>
            <a:endParaRPr lang="zh-CN" altLang="en-US" dirty="0"/>
          </a:p>
        </p:txBody>
      </p:sp>
      <p:pic>
        <p:nvPicPr>
          <p:cNvPr id="7" name="图片 6">
            <a:extLst>
              <a:ext uri="{FF2B5EF4-FFF2-40B4-BE49-F238E27FC236}">
                <a16:creationId xmlns:a16="http://schemas.microsoft.com/office/drawing/2014/main" id="{7DFBD722-5BED-4BEA-9B50-8FEB73B0E8D2}"/>
              </a:ext>
            </a:extLst>
          </p:cNvPr>
          <p:cNvPicPr>
            <a:picLocks noChangeAspect="1"/>
          </p:cNvPicPr>
          <p:nvPr/>
        </p:nvPicPr>
        <p:blipFill rotWithShape="1">
          <a:blip r:embed="rId3"/>
          <a:srcRect l="7762" t="2731" r="12952" b="984"/>
          <a:stretch/>
        </p:blipFill>
        <p:spPr>
          <a:xfrm>
            <a:off x="8180324" y="1832190"/>
            <a:ext cx="3506347" cy="3193619"/>
          </a:xfrm>
          <a:prstGeom prst="rect">
            <a:avLst/>
          </a:prstGeom>
        </p:spPr>
      </p:pic>
      <p:pic>
        <p:nvPicPr>
          <p:cNvPr id="9" name="图片 8">
            <a:extLst>
              <a:ext uri="{FF2B5EF4-FFF2-40B4-BE49-F238E27FC236}">
                <a16:creationId xmlns:a16="http://schemas.microsoft.com/office/drawing/2014/main" id="{CD7EA0B9-3FF1-4069-AD6D-DE4F97A213CA}"/>
              </a:ext>
            </a:extLst>
          </p:cNvPr>
          <p:cNvPicPr>
            <a:picLocks noChangeAspect="1"/>
          </p:cNvPicPr>
          <p:nvPr/>
        </p:nvPicPr>
        <p:blipFill rotWithShape="1">
          <a:blip r:embed="rId4"/>
          <a:srcRect l="8050" t="2698" r="13206" b="1015"/>
          <a:stretch/>
        </p:blipFill>
        <p:spPr>
          <a:xfrm>
            <a:off x="488696" y="1832190"/>
            <a:ext cx="3482340" cy="3193619"/>
          </a:xfrm>
          <a:prstGeom prst="rect">
            <a:avLst/>
          </a:prstGeom>
        </p:spPr>
      </p:pic>
      <p:pic>
        <p:nvPicPr>
          <p:cNvPr id="11" name="图片 10">
            <a:extLst>
              <a:ext uri="{FF2B5EF4-FFF2-40B4-BE49-F238E27FC236}">
                <a16:creationId xmlns:a16="http://schemas.microsoft.com/office/drawing/2014/main" id="{C3E54EEA-12C7-4CE9-A7CB-A8D5507E3763}"/>
              </a:ext>
            </a:extLst>
          </p:cNvPr>
          <p:cNvPicPr>
            <a:picLocks noChangeAspect="1"/>
          </p:cNvPicPr>
          <p:nvPr/>
        </p:nvPicPr>
        <p:blipFill rotWithShape="1">
          <a:blip r:embed="rId5"/>
          <a:srcRect l="8324" t="2762" r="12933" b="952"/>
          <a:stretch/>
        </p:blipFill>
        <p:spPr>
          <a:xfrm>
            <a:off x="4334510" y="1832190"/>
            <a:ext cx="3482340" cy="3193619"/>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F805CF7-EA20-4D07-A798-015300B6CDF7}"/>
                  </a:ext>
                </a:extLst>
              </p:cNvPr>
              <p:cNvSpPr txBox="1"/>
              <p:nvPr/>
            </p:nvSpPr>
            <p:spPr>
              <a:xfrm>
                <a:off x="1398642" y="5383595"/>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b="0" i="1" smtClean="0">
                        <a:latin typeface="Cambria Math" panose="02040503050406030204" pitchFamily="18" charset="0"/>
                      </a:rPr>
                      <m:t>10°</m:t>
                    </m:r>
                  </m:oMath>
                </a14:m>
                <a:endParaRPr lang="zh-CN" altLang="en-US" sz="2800" dirty="0"/>
              </a:p>
            </p:txBody>
          </p:sp>
        </mc:Choice>
        <mc:Fallback xmlns="">
          <p:sp>
            <p:nvSpPr>
              <p:cNvPr id="12" name="文本框 11">
                <a:extLst>
                  <a:ext uri="{FF2B5EF4-FFF2-40B4-BE49-F238E27FC236}">
                    <a16:creationId xmlns:a16="http://schemas.microsoft.com/office/drawing/2014/main" id="{9F805CF7-EA20-4D07-A798-015300B6CDF7}"/>
                  </a:ext>
                </a:extLst>
              </p:cNvPr>
              <p:cNvSpPr txBox="1">
                <a:spLocks noRot="1" noChangeAspect="1" noMove="1" noResize="1" noEditPoints="1" noAdjustHandles="1" noChangeArrowheads="1" noChangeShapeType="1" noTextEdit="1"/>
              </p:cNvSpPr>
              <p:nvPr/>
            </p:nvSpPr>
            <p:spPr>
              <a:xfrm>
                <a:off x="1398642" y="5383595"/>
                <a:ext cx="1423686" cy="523220"/>
              </a:xfrm>
              <a:prstGeom prst="rect">
                <a:avLst/>
              </a:prstGeom>
              <a:blipFill>
                <a:blip r:embed="rId6"/>
                <a:stretch>
                  <a:fillRect l="-8547"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B3A88B4-EB29-4D3A-93A6-A451260D6F60}"/>
                  </a:ext>
                </a:extLst>
              </p:cNvPr>
              <p:cNvSpPr txBox="1"/>
              <p:nvPr/>
            </p:nvSpPr>
            <p:spPr>
              <a:xfrm>
                <a:off x="5384157" y="5383595"/>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i="1">
                        <a:latin typeface="Cambria Math" panose="02040503050406030204" pitchFamily="18" charset="0"/>
                      </a:rPr>
                      <m:t>2</m:t>
                    </m:r>
                    <m:r>
                      <a:rPr lang="en-US" altLang="zh-CN" sz="2800" b="0" i="1" smtClean="0">
                        <a:latin typeface="Cambria Math" panose="02040503050406030204" pitchFamily="18" charset="0"/>
                      </a:rPr>
                      <m:t>0°</m:t>
                    </m:r>
                  </m:oMath>
                </a14:m>
                <a:endParaRPr lang="zh-CN" altLang="en-US" sz="2800" dirty="0"/>
              </a:p>
            </p:txBody>
          </p:sp>
        </mc:Choice>
        <mc:Fallback xmlns="">
          <p:sp>
            <p:nvSpPr>
              <p:cNvPr id="13" name="文本框 12">
                <a:extLst>
                  <a:ext uri="{FF2B5EF4-FFF2-40B4-BE49-F238E27FC236}">
                    <a16:creationId xmlns:a16="http://schemas.microsoft.com/office/drawing/2014/main" id="{1B3A88B4-EB29-4D3A-93A6-A451260D6F60}"/>
                  </a:ext>
                </a:extLst>
              </p:cNvPr>
              <p:cNvSpPr txBox="1">
                <a:spLocks noRot="1" noChangeAspect="1" noMove="1" noResize="1" noEditPoints="1" noAdjustHandles="1" noChangeArrowheads="1" noChangeShapeType="1" noTextEdit="1"/>
              </p:cNvSpPr>
              <p:nvPr/>
            </p:nvSpPr>
            <p:spPr>
              <a:xfrm>
                <a:off x="5384157" y="5383595"/>
                <a:ext cx="1423686" cy="523220"/>
              </a:xfrm>
              <a:prstGeom prst="rect">
                <a:avLst/>
              </a:prstGeom>
              <a:blipFill>
                <a:blip r:embed="rId7"/>
                <a:stretch>
                  <a:fillRect l="-8547"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0FF052-0722-4882-91C0-F597D7F427F6}"/>
                  </a:ext>
                </a:extLst>
              </p:cNvPr>
              <p:cNvSpPr txBox="1"/>
              <p:nvPr/>
            </p:nvSpPr>
            <p:spPr>
              <a:xfrm>
                <a:off x="9344226" y="5383595"/>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i="1">
                        <a:latin typeface="Cambria Math" panose="02040503050406030204" pitchFamily="18" charset="0"/>
                      </a:rPr>
                      <m:t>3</m:t>
                    </m:r>
                    <m:r>
                      <a:rPr lang="en-US" altLang="zh-CN" sz="2800" b="0" i="1" smtClean="0">
                        <a:latin typeface="Cambria Math" panose="02040503050406030204" pitchFamily="18" charset="0"/>
                      </a:rPr>
                      <m:t>0°</m:t>
                    </m:r>
                  </m:oMath>
                </a14:m>
                <a:endParaRPr lang="zh-CN" altLang="en-US" sz="2800" dirty="0"/>
              </a:p>
            </p:txBody>
          </p:sp>
        </mc:Choice>
        <mc:Fallback xmlns="">
          <p:sp>
            <p:nvSpPr>
              <p:cNvPr id="14" name="文本框 13">
                <a:extLst>
                  <a:ext uri="{FF2B5EF4-FFF2-40B4-BE49-F238E27FC236}">
                    <a16:creationId xmlns:a16="http://schemas.microsoft.com/office/drawing/2014/main" id="{810FF052-0722-4882-91C0-F597D7F427F6}"/>
                  </a:ext>
                </a:extLst>
              </p:cNvPr>
              <p:cNvSpPr txBox="1">
                <a:spLocks noRot="1" noChangeAspect="1" noMove="1" noResize="1" noEditPoints="1" noAdjustHandles="1" noChangeArrowheads="1" noChangeShapeType="1" noTextEdit="1"/>
              </p:cNvSpPr>
              <p:nvPr/>
            </p:nvSpPr>
            <p:spPr>
              <a:xfrm>
                <a:off x="9344226" y="5383595"/>
                <a:ext cx="1423686" cy="523220"/>
              </a:xfrm>
              <a:prstGeom prst="rect">
                <a:avLst/>
              </a:prstGeom>
              <a:blipFill>
                <a:blip r:embed="rId8"/>
                <a:stretch>
                  <a:fillRect l="-9013" t="-11628" b="-31395"/>
                </a:stretch>
              </a:blipFill>
            </p:spPr>
            <p:txBody>
              <a:bodyPr/>
              <a:lstStyle/>
              <a:p>
                <a:r>
                  <a:rPr lang="zh-CN" altLang="en-US">
                    <a:noFill/>
                  </a:rPr>
                  <a:t> </a:t>
                </a:r>
              </a:p>
            </p:txBody>
          </p:sp>
        </mc:Fallback>
      </mc:AlternateContent>
      <p:sp>
        <p:nvSpPr>
          <p:cNvPr id="10" name="标题 1">
            <a:extLst>
              <a:ext uri="{FF2B5EF4-FFF2-40B4-BE49-F238E27FC236}">
                <a16:creationId xmlns:a16="http://schemas.microsoft.com/office/drawing/2014/main" id="{44D75E5D-3437-41D5-9BAE-FAF5E5C309D2}"/>
              </a:ext>
            </a:extLst>
          </p:cNvPr>
          <p:cNvSpPr>
            <a:spLocks noGrp="1"/>
          </p:cNvSpPr>
          <p:nvPr>
            <p:ph type="title"/>
          </p:nvPr>
        </p:nvSpPr>
        <p:spPr>
          <a:xfrm>
            <a:off x="838200" y="365125"/>
            <a:ext cx="10515600" cy="1325563"/>
          </a:xfrm>
        </p:spPr>
        <p:txBody>
          <a:bodyPr/>
          <a:lstStyle/>
          <a:p>
            <a:r>
              <a:rPr lang="zh-CN" altLang="en-US" dirty="0"/>
              <a:t>二、方案优化</a:t>
            </a:r>
          </a:p>
        </p:txBody>
      </p:sp>
      <p:sp>
        <p:nvSpPr>
          <p:cNvPr id="15" name="文本框 14">
            <a:extLst>
              <a:ext uri="{FF2B5EF4-FFF2-40B4-BE49-F238E27FC236}">
                <a16:creationId xmlns:a16="http://schemas.microsoft.com/office/drawing/2014/main" id="{A7E349A7-E647-479A-9272-3E73F5E71CE2}"/>
              </a:ext>
            </a:extLst>
          </p:cNvPr>
          <p:cNvSpPr txBox="1"/>
          <p:nvPr/>
        </p:nvSpPr>
        <p:spPr>
          <a:xfrm>
            <a:off x="1507013" y="1119452"/>
            <a:ext cx="9316654" cy="954107"/>
          </a:xfrm>
          <a:prstGeom prst="rect">
            <a:avLst/>
          </a:prstGeom>
          <a:noFill/>
        </p:spPr>
        <p:txBody>
          <a:bodyPr wrap="square" rtlCol="0">
            <a:spAutoFit/>
          </a:bodyPr>
          <a:lstStyle/>
          <a:p>
            <a:r>
              <a:rPr lang="zh-CN" altLang="en-US" sz="2800" dirty="0"/>
              <a:t>相同电压下，不同顶角尖端周围的空气分子电离概率（取对数）</a:t>
            </a:r>
          </a:p>
        </p:txBody>
      </p:sp>
    </p:spTree>
    <p:extLst>
      <p:ext uri="{BB962C8B-B14F-4D97-AF65-F5344CB8AC3E}">
        <p14:creationId xmlns:p14="http://schemas.microsoft.com/office/powerpoint/2010/main" val="3117508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AB75AF6-57BD-440C-A7A2-E234528D2A68}"/>
              </a:ext>
            </a:extLst>
          </p:cNvPr>
          <p:cNvSpPr>
            <a:spLocks noGrp="1"/>
          </p:cNvSpPr>
          <p:nvPr>
            <p:ph type="sldNum" sz="quarter" idx="12"/>
          </p:nvPr>
        </p:nvSpPr>
        <p:spPr/>
        <p:txBody>
          <a:bodyPr/>
          <a:lstStyle/>
          <a:p>
            <a:fld id="{CEDF435E-B3EF-42D1-AF76-0DD2579A66A6}" type="slidenum">
              <a:rPr lang="zh-CN" altLang="en-US" smtClean="0"/>
              <a:pPr/>
              <a:t>35</a:t>
            </a:fld>
            <a:endParaRPr lang="zh-CN" altLang="en-US" dirty="0"/>
          </a:p>
        </p:txBody>
      </p:sp>
      <p:sp>
        <p:nvSpPr>
          <p:cNvPr id="5" name="标题 1">
            <a:extLst>
              <a:ext uri="{FF2B5EF4-FFF2-40B4-BE49-F238E27FC236}">
                <a16:creationId xmlns:a16="http://schemas.microsoft.com/office/drawing/2014/main" id="{9466FC3B-3EAD-4B74-9559-DE70C8837264}"/>
              </a:ext>
            </a:extLst>
          </p:cNvPr>
          <p:cNvSpPr>
            <a:spLocks noGrp="1"/>
          </p:cNvSpPr>
          <p:nvPr>
            <p:ph type="title"/>
          </p:nvPr>
        </p:nvSpPr>
        <p:spPr>
          <a:xfrm>
            <a:off x="838200" y="365125"/>
            <a:ext cx="10515600" cy="1325563"/>
          </a:xfrm>
        </p:spPr>
        <p:txBody>
          <a:bodyPr/>
          <a:lstStyle/>
          <a:p>
            <a:r>
              <a:rPr lang="zh-CN" altLang="en-US" dirty="0"/>
              <a:t>二、方案优化</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84E8257-7EC3-4077-AEE0-14F1A0477E36}"/>
                  </a:ext>
                </a:extLst>
              </p:cNvPr>
              <p:cNvSpPr txBox="1"/>
              <p:nvPr/>
            </p:nvSpPr>
            <p:spPr>
              <a:xfrm>
                <a:off x="1507013" y="5294484"/>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b="0" i="1" smtClean="0">
                        <a:latin typeface="Cambria Math" panose="02040503050406030204" pitchFamily="18" charset="0"/>
                      </a:rPr>
                      <m:t>10°</m:t>
                    </m:r>
                  </m:oMath>
                </a14:m>
                <a:endParaRPr lang="zh-CN" altLang="en-US" sz="2800" dirty="0"/>
              </a:p>
            </p:txBody>
          </p:sp>
        </mc:Choice>
        <mc:Fallback xmlns="">
          <p:sp>
            <p:nvSpPr>
              <p:cNvPr id="6" name="文本框 5">
                <a:extLst>
                  <a:ext uri="{FF2B5EF4-FFF2-40B4-BE49-F238E27FC236}">
                    <a16:creationId xmlns:a16="http://schemas.microsoft.com/office/drawing/2014/main" id="{F84E8257-7EC3-4077-AEE0-14F1A0477E36}"/>
                  </a:ext>
                </a:extLst>
              </p:cNvPr>
              <p:cNvSpPr txBox="1">
                <a:spLocks noRot="1" noChangeAspect="1" noMove="1" noResize="1" noEditPoints="1" noAdjustHandles="1" noChangeArrowheads="1" noChangeShapeType="1" noTextEdit="1"/>
              </p:cNvSpPr>
              <p:nvPr/>
            </p:nvSpPr>
            <p:spPr>
              <a:xfrm>
                <a:off x="1507013" y="5294484"/>
                <a:ext cx="1423686" cy="523220"/>
              </a:xfrm>
              <a:prstGeom prst="rect">
                <a:avLst/>
              </a:prstGeom>
              <a:blipFill>
                <a:blip r:embed="rId2"/>
                <a:stretch>
                  <a:fillRect l="-8547" t="-12941" b="-3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D2E356C-BD2A-490E-BAB2-64885811B759}"/>
                  </a:ext>
                </a:extLst>
              </p:cNvPr>
              <p:cNvSpPr txBox="1"/>
              <p:nvPr/>
            </p:nvSpPr>
            <p:spPr>
              <a:xfrm>
                <a:off x="5384157" y="5208234"/>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i="1">
                        <a:latin typeface="Cambria Math" panose="02040503050406030204" pitchFamily="18" charset="0"/>
                      </a:rPr>
                      <m:t>2</m:t>
                    </m:r>
                    <m:r>
                      <a:rPr lang="en-US" altLang="zh-CN" sz="2800" b="0" i="1" smtClean="0">
                        <a:latin typeface="Cambria Math" panose="02040503050406030204" pitchFamily="18" charset="0"/>
                      </a:rPr>
                      <m:t>0°</m:t>
                    </m:r>
                  </m:oMath>
                </a14:m>
                <a:endParaRPr lang="zh-CN" altLang="en-US" sz="2800" dirty="0"/>
              </a:p>
            </p:txBody>
          </p:sp>
        </mc:Choice>
        <mc:Fallback xmlns="">
          <p:sp>
            <p:nvSpPr>
              <p:cNvPr id="7" name="文本框 6">
                <a:extLst>
                  <a:ext uri="{FF2B5EF4-FFF2-40B4-BE49-F238E27FC236}">
                    <a16:creationId xmlns:a16="http://schemas.microsoft.com/office/drawing/2014/main" id="{0D2E356C-BD2A-490E-BAB2-64885811B759}"/>
                  </a:ext>
                </a:extLst>
              </p:cNvPr>
              <p:cNvSpPr txBox="1">
                <a:spLocks noRot="1" noChangeAspect="1" noMove="1" noResize="1" noEditPoints="1" noAdjustHandles="1" noChangeArrowheads="1" noChangeShapeType="1" noTextEdit="1"/>
              </p:cNvSpPr>
              <p:nvPr/>
            </p:nvSpPr>
            <p:spPr>
              <a:xfrm>
                <a:off x="5384157" y="5208234"/>
                <a:ext cx="1423686" cy="523220"/>
              </a:xfrm>
              <a:prstGeom prst="rect">
                <a:avLst/>
              </a:prstGeom>
              <a:blipFill>
                <a:blip r:embed="rId3"/>
                <a:stretch>
                  <a:fillRect l="-8547"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41AE2CE-6699-494E-8A69-03DBA52A27B3}"/>
                  </a:ext>
                </a:extLst>
              </p:cNvPr>
              <p:cNvSpPr txBox="1"/>
              <p:nvPr/>
            </p:nvSpPr>
            <p:spPr>
              <a:xfrm>
                <a:off x="9399981" y="5208234"/>
                <a:ext cx="1423686" cy="523220"/>
              </a:xfrm>
              <a:prstGeom prst="rect">
                <a:avLst/>
              </a:prstGeom>
              <a:noFill/>
            </p:spPr>
            <p:txBody>
              <a:bodyPr wrap="square" rtlCol="0">
                <a:spAutoFit/>
              </a:bodyPr>
              <a:lstStyle/>
              <a:p>
                <a:r>
                  <a:rPr lang="zh-CN" altLang="en-US" sz="2800" dirty="0"/>
                  <a:t>顶角</a:t>
                </a:r>
                <a14:m>
                  <m:oMath xmlns:m="http://schemas.openxmlformats.org/officeDocument/2006/math">
                    <m:r>
                      <a:rPr lang="en-US" altLang="zh-CN" sz="2800" i="1">
                        <a:latin typeface="Cambria Math" panose="02040503050406030204" pitchFamily="18" charset="0"/>
                      </a:rPr>
                      <m:t>3</m:t>
                    </m:r>
                    <m:r>
                      <a:rPr lang="en-US" altLang="zh-CN" sz="2800" b="0" i="1" smtClean="0">
                        <a:latin typeface="Cambria Math" panose="02040503050406030204" pitchFamily="18" charset="0"/>
                      </a:rPr>
                      <m:t>0°</m:t>
                    </m:r>
                  </m:oMath>
                </a14:m>
                <a:endParaRPr lang="zh-CN" altLang="en-US" sz="2800" dirty="0"/>
              </a:p>
            </p:txBody>
          </p:sp>
        </mc:Choice>
        <mc:Fallback xmlns="">
          <p:sp>
            <p:nvSpPr>
              <p:cNvPr id="8" name="文本框 7">
                <a:extLst>
                  <a:ext uri="{FF2B5EF4-FFF2-40B4-BE49-F238E27FC236}">
                    <a16:creationId xmlns:a16="http://schemas.microsoft.com/office/drawing/2014/main" id="{541AE2CE-6699-494E-8A69-03DBA52A27B3}"/>
                  </a:ext>
                </a:extLst>
              </p:cNvPr>
              <p:cNvSpPr txBox="1">
                <a:spLocks noRot="1" noChangeAspect="1" noMove="1" noResize="1" noEditPoints="1" noAdjustHandles="1" noChangeArrowheads="1" noChangeShapeType="1" noTextEdit="1"/>
              </p:cNvSpPr>
              <p:nvPr/>
            </p:nvSpPr>
            <p:spPr>
              <a:xfrm>
                <a:off x="9399981" y="5208234"/>
                <a:ext cx="1423686" cy="523220"/>
              </a:xfrm>
              <a:prstGeom prst="rect">
                <a:avLst/>
              </a:prstGeom>
              <a:blipFill>
                <a:blip r:embed="rId4"/>
                <a:stretch>
                  <a:fillRect l="-8974" t="-11628" b="-3139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CA7D964-DE6A-4637-B273-025A4F59F059}"/>
              </a:ext>
            </a:extLst>
          </p:cNvPr>
          <p:cNvPicPr>
            <a:picLocks noChangeAspect="1"/>
          </p:cNvPicPr>
          <p:nvPr/>
        </p:nvPicPr>
        <p:blipFill rotWithShape="1">
          <a:blip r:embed="rId5"/>
          <a:srcRect l="5893" t="3270" r="8429" b="953"/>
          <a:stretch/>
        </p:blipFill>
        <p:spPr>
          <a:xfrm>
            <a:off x="8173251" y="1768899"/>
            <a:ext cx="3877145" cy="3250616"/>
          </a:xfrm>
          <a:prstGeom prst="rect">
            <a:avLst/>
          </a:prstGeom>
        </p:spPr>
      </p:pic>
      <p:pic>
        <p:nvPicPr>
          <p:cNvPr id="12" name="图片 11">
            <a:extLst>
              <a:ext uri="{FF2B5EF4-FFF2-40B4-BE49-F238E27FC236}">
                <a16:creationId xmlns:a16="http://schemas.microsoft.com/office/drawing/2014/main" id="{A7001203-7797-4262-AC13-7459D2AEE830}"/>
              </a:ext>
            </a:extLst>
          </p:cNvPr>
          <p:cNvPicPr>
            <a:picLocks noChangeAspect="1"/>
          </p:cNvPicPr>
          <p:nvPr/>
        </p:nvPicPr>
        <p:blipFill rotWithShape="1">
          <a:blip r:embed="rId6"/>
          <a:srcRect l="5751" t="2541" r="8226" b="903"/>
          <a:stretch/>
        </p:blipFill>
        <p:spPr>
          <a:xfrm>
            <a:off x="288151" y="1768899"/>
            <a:ext cx="3861409" cy="3250616"/>
          </a:xfrm>
          <a:prstGeom prst="rect">
            <a:avLst/>
          </a:prstGeom>
        </p:spPr>
      </p:pic>
      <p:pic>
        <p:nvPicPr>
          <p:cNvPr id="14" name="图片 13">
            <a:extLst>
              <a:ext uri="{FF2B5EF4-FFF2-40B4-BE49-F238E27FC236}">
                <a16:creationId xmlns:a16="http://schemas.microsoft.com/office/drawing/2014/main" id="{01FF444B-8DED-4C03-8612-4030477EC836}"/>
              </a:ext>
            </a:extLst>
          </p:cNvPr>
          <p:cNvPicPr>
            <a:picLocks noChangeAspect="1"/>
          </p:cNvPicPr>
          <p:nvPr/>
        </p:nvPicPr>
        <p:blipFill rotWithShape="1">
          <a:blip r:embed="rId7"/>
          <a:srcRect l="5985" t="3134" r="8337" b="1087"/>
          <a:stretch/>
        </p:blipFill>
        <p:spPr>
          <a:xfrm>
            <a:off x="3946802" y="1690688"/>
            <a:ext cx="3970429" cy="3328827"/>
          </a:xfrm>
          <a:prstGeom prst="rect">
            <a:avLst/>
          </a:prstGeom>
        </p:spPr>
      </p:pic>
    </p:spTree>
    <p:extLst>
      <p:ext uri="{BB962C8B-B14F-4D97-AF65-F5344CB8AC3E}">
        <p14:creationId xmlns:p14="http://schemas.microsoft.com/office/powerpoint/2010/main" val="857936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7FD25C9-25AA-47EF-B096-C2A7E7F993CB}"/>
              </a:ext>
            </a:extLst>
          </p:cNvPr>
          <p:cNvPicPr>
            <a:picLocks noChangeAspect="1"/>
          </p:cNvPicPr>
          <p:nvPr/>
        </p:nvPicPr>
        <p:blipFill>
          <a:blip r:embed="rId2"/>
          <a:stretch>
            <a:fillRect/>
          </a:stretch>
        </p:blipFill>
        <p:spPr>
          <a:xfrm>
            <a:off x="838200" y="2348230"/>
            <a:ext cx="5334000" cy="4008120"/>
          </a:xfrm>
          <a:prstGeom prst="rect">
            <a:avLst/>
          </a:prstGeom>
        </p:spPr>
      </p:pic>
      <p:sp>
        <p:nvSpPr>
          <p:cNvPr id="4" name="灯片编号占位符 3">
            <a:extLst>
              <a:ext uri="{FF2B5EF4-FFF2-40B4-BE49-F238E27FC236}">
                <a16:creationId xmlns:a16="http://schemas.microsoft.com/office/drawing/2014/main" id="{DABBCEEB-8C40-48EC-AD11-95CA43B46EED}"/>
              </a:ext>
            </a:extLst>
          </p:cNvPr>
          <p:cNvSpPr>
            <a:spLocks noGrp="1"/>
          </p:cNvSpPr>
          <p:nvPr>
            <p:ph type="sldNum" sz="quarter" idx="12"/>
          </p:nvPr>
        </p:nvSpPr>
        <p:spPr/>
        <p:txBody>
          <a:bodyPr/>
          <a:lstStyle/>
          <a:p>
            <a:fld id="{CEDF435E-B3EF-42D1-AF76-0DD2579A66A6}" type="slidenum">
              <a:rPr lang="zh-CN" altLang="en-US" smtClean="0"/>
              <a:pPr/>
              <a:t>36</a:t>
            </a:fld>
            <a:endParaRPr lang="zh-CN" altLang="en-US" dirty="0"/>
          </a:p>
        </p:txBody>
      </p:sp>
      <p:sp>
        <p:nvSpPr>
          <p:cNvPr id="7" name="标题 1">
            <a:extLst>
              <a:ext uri="{FF2B5EF4-FFF2-40B4-BE49-F238E27FC236}">
                <a16:creationId xmlns:a16="http://schemas.microsoft.com/office/drawing/2014/main" id="{BA0BAA58-472E-4492-ACA6-E8056276F7C7}"/>
              </a:ext>
            </a:extLst>
          </p:cNvPr>
          <p:cNvSpPr>
            <a:spLocks noGrp="1"/>
          </p:cNvSpPr>
          <p:nvPr>
            <p:ph type="title"/>
          </p:nvPr>
        </p:nvSpPr>
        <p:spPr>
          <a:xfrm>
            <a:off x="838200" y="365125"/>
            <a:ext cx="10515600" cy="1325563"/>
          </a:xfrm>
        </p:spPr>
        <p:txBody>
          <a:bodyPr/>
          <a:lstStyle/>
          <a:p>
            <a:r>
              <a:rPr lang="zh-CN" altLang="en-US" dirty="0"/>
              <a:t>二、方案优化</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8562CD0-2985-42F3-B750-B65A35D9E61F}"/>
                  </a:ext>
                </a:extLst>
              </p:cNvPr>
              <p:cNvSpPr txBox="1"/>
              <p:nvPr/>
            </p:nvSpPr>
            <p:spPr>
              <a:xfrm>
                <a:off x="1412225" y="1204016"/>
                <a:ext cx="10515600" cy="973343"/>
              </a:xfrm>
              <a:prstGeom prst="rect">
                <a:avLst/>
              </a:prstGeom>
              <a:solidFill>
                <a:schemeClr val="bg1"/>
              </a:solid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𝐹</m:t>
                      </m:r>
                      <m:r>
                        <a:rPr lang="en-US" altLang="zh-CN" sz="2800" b="0" i="1" smtClean="0">
                          <a:latin typeface="Cambria Math" panose="02040503050406030204" pitchFamily="18" charset="0"/>
                        </a:rPr>
                        <m:t>=</m:t>
                      </m:r>
                      <m:nary>
                        <m:naryPr>
                          <m:supHide m:val="on"/>
                          <m:ctrlPr>
                            <a:rPr lang="en-US" altLang="zh-CN" sz="2800" b="0" i="1" smtClean="0">
                              <a:latin typeface="Cambria Math" panose="02040503050406030204" pitchFamily="18" charset="0"/>
                            </a:rPr>
                          </m:ctrlPr>
                        </m:naryPr>
                        <m:sub>
                          <m:sSup>
                            <m:sSupPr>
                              <m:ctrlPr>
                                <a:rPr lang="en-US" altLang="zh-CN" sz="2800" b="0" i="1" smtClean="0">
                                  <a:latin typeface="Cambria Math" panose="02040503050406030204" pitchFamily="18" charset="0"/>
                                  <a:ea typeface="Cambria Math" panose="02040503050406030204" pitchFamily="18" charset="0"/>
                                </a:rPr>
                              </m:ctrlPr>
                            </m:sSupPr>
                            <m:e>
                              <m:r>
                                <m:rPr>
                                  <m:brk m:alnAt="7"/>
                                </m:rPr>
                                <a:rPr lang="en-US" altLang="zh-CN" sz="2800" i="1">
                                  <a:latin typeface="Cambria Math" panose="02040503050406030204" pitchFamily="18" charset="0"/>
                                  <a:ea typeface="Cambria Math" panose="02040503050406030204" pitchFamily="18" charset="0"/>
                                </a:rPr>
                                <m:t>ℝ</m:t>
                              </m:r>
                            </m:e>
                            <m:sup>
                              <m:r>
                                <m:rPr>
                                  <m:brk m:alnAt="7"/>
                                </m:rPr>
                                <a:rPr lang="en-US" altLang="zh-CN" sz="2800" b="0" i="1" smtClean="0">
                                  <a:latin typeface="Cambria Math" panose="02040503050406030204" pitchFamily="18" charset="0"/>
                                  <a:ea typeface="Cambria Math" panose="02040503050406030204" pitchFamily="18" charset="0"/>
                                </a:rPr>
                                <m:t>3</m:t>
                              </m:r>
                            </m:sup>
                          </m:sSup>
                        </m:sub>
                        <m:sup/>
                        <m:e>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70%</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𝑃</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𝑁</m:t>
                                      </m:r>
                                    </m:e>
                                    <m:sub>
                                      <m:r>
                                        <a:rPr lang="en-US" altLang="zh-CN" sz="2800" b="0" i="1" smtClean="0">
                                          <a:latin typeface="Cambria Math" panose="02040503050406030204" pitchFamily="18" charset="0"/>
                                        </a:rPr>
                                        <m:t>2</m:t>
                                      </m:r>
                                    </m:sub>
                                  </m:sSub>
                                </m:sub>
                              </m:sSub>
                              <m:d>
                                <m:dPr>
                                  <m:ctrlPr>
                                    <a:rPr lang="en-US" altLang="zh-CN" sz="2800" b="0" i="1" smtClean="0">
                                      <a:latin typeface="Cambria Math" panose="02040503050406030204" pitchFamily="18" charset="0"/>
                                    </a:rPr>
                                  </m:ctrlPr>
                                </m:dPr>
                                <m:e>
                                  <m: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r>
                                    <a:rPr lang="en-US" altLang="zh-CN" sz="2800" i="1">
                                      <a:latin typeface="Cambria Math" panose="02040503050406030204" pitchFamily="18" charset="0"/>
                                    </a:rPr>
                                    <m:t>,</m:t>
                                  </m:r>
                                  <m:r>
                                    <a:rPr lang="en-US" altLang="zh-CN" sz="2800" i="1">
                                      <a:latin typeface="Cambria Math" panose="02040503050406030204" pitchFamily="18" charset="0"/>
                                    </a:rPr>
                                    <m:t>𝑧</m:t>
                                  </m:r>
                                </m:e>
                              </m:d>
                              <m:r>
                                <a:rPr lang="en-US" altLang="zh-CN" sz="2800" b="0" i="1" smtClean="0">
                                  <a:latin typeface="Cambria Math" panose="02040503050406030204" pitchFamily="18" charset="0"/>
                                </a:rPr>
                                <m:t>+30%</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2</m:t>
                                      </m:r>
                                    </m:sub>
                                  </m:sSub>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𝑧</m:t>
                                  </m:r>
                                </m:e>
                              </m:d>
                            </m:e>
                          </m:d>
                          <m:r>
                            <a:rPr lang="en-US" altLang="zh-CN" sz="2800" i="1">
                              <a:latin typeface="Cambria Math" panose="02040503050406030204" pitchFamily="18" charset="0"/>
                            </a:rPr>
                            <m:t>𝜌</m:t>
                          </m:r>
                          <m:r>
                            <a:rPr lang="en-US" altLang="zh-CN" sz="2800" i="1">
                              <a:latin typeface="Cambria Math" panose="02040503050406030204" pitchFamily="18" charset="0"/>
                            </a:rPr>
                            <m:t>𝑒</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𝑦</m:t>
                              </m:r>
                            </m:sub>
                          </m:sSub>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r>
                            <a:rPr lang="en-US" altLang="zh-CN" sz="2800" i="1">
                              <a:latin typeface="Cambria Math" panose="02040503050406030204" pitchFamily="18" charset="0"/>
                            </a:rPr>
                            <m:t>,</m:t>
                          </m:r>
                          <m:r>
                            <a:rPr lang="en-US" altLang="zh-CN" sz="2800" i="1">
                              <a:latin typeface="Cambria Math" panose="02040503050406030204" pitchFamily="18" charset="0"/>
                            </a:rPr>
                            <m:t>𝑧</m:t>
                          </m:r>
                          <m:r>
                            <a:rPr lang="en-US" altLang="zh-CN" sz="2800" i="1">
                              <a:latin typeface="Cambria Math" panose="02040503050406030204" pitchFamily="18" charset="0"/>
                            </a:rPr>
                            <m:t>)</m:t>
                          </m:r>
                          <m:r>
                            <a:rPr lang="en-US" altLang="zh-CN" sz="2800" i="1">
                              <a:latin typeface="Cambria Math" panose="02040503050406030204" pitchFamily="18" charset="0"/>
                            </a:rPr>
                            <m:t>𝑑</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3</m:t>
                              </m:r>
                            </m:sup>
                          </m:sSup>
                        </m:e>
                      </m:nary>
                    </m:oMath>
                  </m:oMathPara>
                </a14:m>
                <a:endParaRPr lang="zh-CN" altLang="en-US" sz="2800" dirty="0"/>
              </a:p>
            </p:txBody>
          </p:sp>
        </mc:Choice>
        <mc:Fallback xmlns="">
          <p:sp>
            <p:nvSpPr>
              <p:cNvPr id="2" name="文本框 1">
                <a:extLst>
                  <a:ext uri="{FF2B5EF4-FFF2-40B4-BE49-F238E27FC236}">
                    <a16:creationId xmlns:a16="http://schemas.microsoft.com/office/drawing/2014/main" id="{58562CD0-2985-42F3-B750-B65A35D9E61F}"/>
                  </a:ext>
                </a:extLst>
              </p:cNvPr>
              <p:cNvSpPr txBox="1">
                <a:spLocks noRot="1" noChangeAspect="1" noMove="1" noResize="1" noEditPoints="1" noAdjustHandles="1" noChangeArrowheads="1" noChangeShapeType="1" noTextEdit="1"/>
              </p:cNvSpPr>
              <p:nvPr/>
            </p:nvSpPr>
            <p:spPr>
              <a:xfrm>
                <a:off x="1412225" y="1204016"/>
                <a:ext cx="10515600" cy="973343"/>
              </a:xfrm>
              <a:prstGeom prst="rect">
                <a:avLst/>
              </a:prstGeom>
              <a:blipFill>
                <a:blip r:embed="rId3"/>
                <a:stretch>
                  <a:fillRect/>
                </a:stretch>
              </a:blipFill>
              <a:ln w="571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98F3A60-6C27-4D97-8493-8DEACEF8E6AF}"/>
                  </a:ext>
                </a:extLst>
              </p:cNvPr>
              <p:cNvSpPr txBox="1"/>
              <p:nvPr/>
            </p:nvSpPr>
            <p:spPr>
              <a:xfrm>
                <a:off x="6096000" y="2985926"/>
                <a:ext cx="3952240" cy="1280928"/>
              </a:xfrm>
              <a:prstGeom prst="rect">
                <a:avLst/>
              </a:prstGeom>
              <a:noFill/>
            </p:spPr>
            <p:txBody>
              <a:bodyPr wrap="square" rtlCol="0">
                <a:spAutoFit/>
              </a:bodyPr>
              <a:lstStyle/>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2</m:t>
                            </m:r>
                          </m:sub>
                        </m:sSub>
                      </m:sub>
                    </m:sSub>
                  </m:oMath>
                </a14:m>
                <a:r>
                  <a:rPr lang="en-US" altLang="zh-CN" dirty="0"/>
                  <a:t>——</a:t>
                </a:r>
                <a:r>
                  <a:rPr lang="zh-CN" altLang="en-US" dirty="0"/>
                  <a:t>氮气分子被电离的概率</a:t>
                </a:r>
                <a:endParaRPr lang="en-US" altLang="zh-CN" dirty="0"/>
              </a:p>
              <a:p>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sub>
                    </m:sSub>
                  </m:oMath>
                </a14:m>
                <a:r>
                  <a:rPr lang="en-US" altLang="zh-CN" dirty="0"/>
                  <a:t>——</a:t>
                </a:r>
                <a:r>
                  <a:rPr lang="zh-CN" altLang="en-US" dirty="0"/>
                  <a:t>氧气分子被电离的概率</a:t>
                </a:r>
                <a:endParaRPr lang="en-US" altLang="zh-CN" dirty="0"/>
              </a:p>
              <a:p>
                <a:r>
                  <a:rPr lang="en-US" altLang="zh-CN" b="0" dirty="0"/>
                  <a:t>        </a:t>
                </a:r>
                <a14:m>
                  <m:oMath xmlns:m="http://schemas.openxmlformats.org/officeDocument/2006/math">
                    <m:r>
                      <a:rPr lang="en-US" altLang="zh-CN" b="0" i="1" smtClean="0">
                        <a:latin typeface="Cambria Math" panose="02040503050406030204" pitchFamily="18" charset="0"/>
                      </a:rPr>
                      <m:t>𝜌</m:t>
                    </m:r>
                  </m:oMath>
                </a14:m>
                <a:r>
                  <a:rPr lang="en-US" altLang="zh-CN" dirty="0"/>
                  <a:t>  ——</a:t>
                </a:r>
                <a:r>
                  <a:rPr lang="zh-CN" altLang="en-US" dirty="0"/>
                  <a:t>空气分子体密度</a:t>
                </a:r>
                <a:endParaRPr lang="en-US" altLang="zh-CN" dirty="0"/>
              </a:p>
              <a:p>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𝑦</m:t>
                        </m:r>
                      </m:sub>
                    </m:sSub>
                  </m:oMath>
                </a14:m>
                <a:r>
                  <a:rPr lang="en-US" altLang="zh-CN" dirty="0"/>
                  <a:t>——</a:t>
                </a:r>
                <a:r>
                  <a:rPr lang="zh-CN" altLang="en-US" dirty="0"/>
                  <a:t>沿尖端方向电场</a:t>
                </a:r>
              </a:p>
            </p:txBody>
          </p:sp>
        </mc:Choice>
        <mc:Fallback xmlns="">
          <p:sp>
            <p:nvSpPr>
              <p:cNvPr id="5" name="文本框 4">
                <a:extLst>
                  <a:ext uri="{FF2B5EF4-FFF2-40B4-BE49-F238E27FC236}">
                    <a16:creationId xmlns:a16="http://schemas.microsoft.com/office/drawing/2014/main" id="{998F3A60-6C27-4D97-8493-8DEACEF8E6AF}"/>
                  </a:ext>
                </a:extLst>
              </p:cNvPr>
              <p:cNvSpPr txBox="1">
                <a:spLocks noRot="1" noChangeAspect="1" noMove="1" noResize="1" noEditPoints="1" noAdjustHandles="1" noChangeArrowheads="1" noChangeShapeType="1" noTextEdit="1"/>
              </p:cNvSpPr>
              <p:nvPr/>
            </p:nvSpPr>
            <p:spPr>
              <a:xfrm>
                <a:off x="6096000" y="2985926"/>
                <a:ext cx="3952240" cy="1280928"/>
              </a:xfrm>
              <a:prstGeom prst="rect">
                <a:avLst/>
              </a:prstGeom>
              <a:blipFill>
                <a:blip r:embed="rId4"/>
                <a:stretch>
                  <a:fillRect l="-1235" t="-2381" b="-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E7C7355-1DC5-4264-AD94-6F31F3860F52}"/>
                  </a:ext>
                </a:extLst>
              </p:cNvPr>
              <p:cNvSpPr txBox="1"/>
              <p:nvPr/>
            </p:nvSpPr>
            <p:spPr>
              <a:xfrm>
                <a:off x="11088809" y="1490632"/>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(18)</m:t>
                      </m:r>
                    </m:oMath>
                  </m:oMathPara>
                </a14:m>
                <a:endParaRPr lang="zh-CN" altLang="en-US" sz="2000" dirty="0"/>
              </a:p>
            </p:txBody>
          </p:sp>
        </mc:Choice>
        <mc:Fallback xmlns="">
          <p:sp>
            <p:nvSpPr>
              <p:cNvPr id="9" name="文本框 8">
                <a:extLst>
                  <a:ext uri="{FF2B5EF4-FFF2-40B4-BE49-F238E27FC236}">
                    <a16:creationId xmlns:a16="http://schemas.microsoft.com/office/drawing/2014/main" id="{4E7C7355-1DC5-4264-AD94-6F31F3860F52}"/>
                  </a:ext>
                </a:extLst>
              </p:cNvPr>
              <p:cNvSpPr txBox="1">
                <a:spLocks noRot="1" noChangeAspect="1" noMove="1" noResize="1" noEditPoints="1" noAdjustHandles="1" noChangeArrowheads="1" noChangeShapeType="1" noTextEdit="1"/>
              </p:cNvSpPr>
              <p:nvPr/>
            </p:nvSpPr>
            <p:spPr>
              <a:xfrm>
                <a:off x="11088809" y="1490632"/>
                <a:ext cx="914400" cy="400110"/>
              </a:xfrm>
              <a:prstGeom prst="rect">
                <a:avLst/>
              </a:prstGeom>
              <a:blipFill>
                <a:blip r:embed="rId5"/>
                <a:stretch>
                  <a:fillRect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526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B72119-B0E6-4829-BB47-BBE200C8A23E}"/>
              </a:ext>
            </a:extLst>
          </p:cNvPr>
          <p:cNvSpPr>
            <a:spLocks noGrp="1"/>
          </p:cNvSpPr>
          <p:nvPr>
            <p:ph type="sldNum" sz="quarter" idx="12"/>
          </p:nvPr>
        </p:nvSpPr>
        <p:spPr/>
        <p:txBody>
          <a:bodyPr/>
          <a:lstStyle/>
          <a:p>
            <a:fld id="{CEDF435E-B3EF-42D1-AF76-0DD2579A66A6}" type="slidenum">
              <a:rPr lang="zh-CN" altLang="en-US" smtClean="0"/>
              <a:pPr/>
              <a:t>37</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BAA7DEF-58BC-47EA-AC8C-348A9A177024}"/>
                  </a:ext>
                </a:extLst>
              </p:cNvPr>
              <p:cNvSpPr txBox="1"/>
              <p:nvPr/>
            </p:nvSpPr>
            <p:spPr>
              <a:xfrm>
                <a:off x="1574156" y="1158974"/>
                <a:ext cx="2973729" cy="646331"/>
              </a:xfrm>
              <a:prstGeom prst="rect">
                <a:avLst/>
              </a:prstGeom>
              <a:noFill/>
            </p:spPr>
            <p:txBody>
              <a:bodyPr wrap="square" rtlCol="0">
                <a:spAutoFit/>
              </a:bodyPr>
              <a:lstStyle/>
              <a:p>
                <a:r>
                  <a:rPr lang="zh-CN" altLang="en-US" dirty="0"/>
                  <a:t>转子直径</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=67.5</m:t>
                    </m:r>
                    <m:r>
                      <a:rPr lang="en-US" altLang="zh-CN" b="0" i="1" smtClean="0">
                        <a:latin typeface="Cambria Math" panose="02040503050406030204" pitchFamily="18" charset="0"/>
                      </a:rPr>
                      <m:t>𝑚𝑚</m:t>
                    </m:r>
                  </m:oMath>
                </a14:m>
                <a:endParaRPr lang="en-US" altLang="zh-CN" dirty="0"/>
              </a:p>
              <a:p>
                <a:r>
                  <a:rPr lang="zh-CN" altLang="en-US" dirty="0"/>
                  <a:t>重量</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=0.44</m:t>
                    </m:r>
                    <m:r>
                      <a:rPr lang="en-US" altLang="zh-CN" b="0" i="1" smtClean="0">
                        <a:latin typeface="Cambria Math" panose="02040503050406030204" pitchFamily="18" charset="0"/>
                      </a:rPr>
                      <m:t>𝑔</m:t>
                    </m:r>
                  </m:oMath>
                </a14:m>
                <a:endParaRPr lang="en-US" altLang="zh-CN" dirty="0"/>
              </a:p>
            </p:txBody>
          </p:sp>
        </mc:Choice>
        <mc:Fallback xmlns="">
          <p:sp>
            <p:nvSpPr>
              <p:cNvPr id="5" name="文本框 4">
                <a:extLst>
                  <a:ext uri="{FF2B5EF4-FFF2-40B4-BE49-F238E27FC236}">
                    <a16:creationId xmlns:a16="http://schemas.microsoft.com/office/drawing/2014/main" id="{6BAA7DEF-58BC-47EA-AC8C-348A9A177024}"/>
                  </a:ext>
                </a:extLst>
              </p:cNvPr>
              <p:cNvSpPr txBox="1">
                <a:spLocks noRot="1" noChangeAspect="1" noMove="1" noResize="1" noEditPoints="1" noAdjustHandles="1" noChangeArrowheads="1" noChangeShapeType="1" noTextEdit="1"/>
              </p:cNvSpPr>
              <p:nvPr/>
            </p:nvSpPr>
            <p:spPr>
              <a:xfrm>
                <a:off x="1574156" y="1158974"/>
                <a:ext cx="2973729" cy="646331"/>
              </a:xfrm>
              <a:prstGeom prst="rect">
                <a:avLst/>
              </a:prstGeom>
              <a:blipFill>
                <a:blip r:embed="rId3"/>
                <a:stretch>
                  <a:fillRect l="-1639" t="-4717" b="-1415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F53DDFE-C5AF-46F4-979D-4EEFAA1C3A19}"/>
              </a:ext>
            </a:extLst>
          </p:cNvPr>
          <p:cNvPicPr>
            <a:picLocks noChangeAspect="1"/>
          </p:cNvPicPr>
          <p:nvPr/>
        </p:nvPicPr>
        <p:blipFill rotWithShape="1">
          <a:blip r:embed="rId4"/>
          <a:srcRect r="18207" b="10690"/>
          <a:stretch/>
        </p:blipFill>
        <p:spPr>
          <a:xfrm>
            <a:off x="272992" y="1788949"/>
            <a:ext cx="3643957" cy="2299003"/>
          </a:xfrm>
          <a:prstGeom prst="rect">
            <a:avLst/>
          </a:prstGeom>
        </p:spPr>
      </p:pic>
      <p:sp>
        <p:nvSpPr>
          <p:cNvPr id="7" name="文本框 6">
            <a:extLst>
              <a:ext uri="{FF2B5EF4-FFF2-40B4-BE49-F238E27FC236}">
                <a16:creationId xmlns:a16="http://schemas.microsoft.com/office/drawing/2014/main" id="{20501D4A-6158-4432-AAD0-3CE98710C753}"/>
              </a:ext>
            </a:extLst>
          </p:cNvPr>
          <p:cNvSpPr txBox="1"/>
          <p:nvPr/>
        </p:nvSpPr>
        <p:spPr>
          <a:xfrm>
            <a:off x="1484347" y="4084595"/>
            <a:ext cx="1619823" cy="523220"/>
          </a:xfrm>
          <a:prstGeom prst="rect">
            <a:avLst/>
          </a:prstGeom>
          <a:noFill/>
        </p:spPr>
        <p:txBody>
          <a:bodyPr wrap="square" rtlCol="0">
            <a:spAutoFit/>
          </a:bodyPr>
          <a:lstStyle/>
          <a:p>
            <a:r>
              <a:rPr lang="zh-CN" altLang="en-US" sz="2800" dirty="0"/>
              <a:t>尖端磨平</a:t>
            </a:r>
          </a:p>
        </p:txBody>
      </p:sp>
      <p:pic>
        <p:nvPicPr>
          <p:cNvPr id="1026" name="Picture 2" descr="https://lh3.googleusercontent.com/sV1tfq6TC6Y-m9z_ZZtXHcqVPVQJOAYthaheG6nLyGnRQTd3dNzpmMZBRwp3ECZD3RPstqfkhsBDjdEHiov_d-GKE-C5VKXPSaKAOznb8oETmlg7vzzYT_Apoe1yZNlP4c4l78Z9vQ8lAi6L0IutEd5T6afUwwfK_NQ4fiChDi9CN3YOJ_V460b5HGaDwOYwipFCKB3l5fcQVIp6iCI70XEjGLl7Qp1jkzkSAfkRAifqJHXi8HXu6k-oclvoiktxLlnwfy-yd-xCgqpWa348GUKqnojVPBnGjkspTu8QlJ2MPZzeU6hwiwAzfOa_i0WHuPpoJi6Le9WBpBPPHOFkGpV3WjTuHMrMhsWLXnfnAdtQlGM0LWBQvSTMsUBB2HHRUK8PUYjUK4a1DScOL8gMO4WgCfdjVESuI3tl6jATeF3jrOTPaASVPhp_e6jQtzFXdR0r7SARPSGpdEK_RqdkiGTGFbSfbfGtRLygdNjePoI-XF-WA28a8_1DTdONLGv2Ft5s11_3KhRJ3skSnv-cdul1QhkVQSzZbzUXQChn_6pQfWU4d_kbyemYSGwTsu7DnYrBZqTvIW78gIj4Ihrl4kBTUe1yOLfFHgvIPZGZ8HGGB1H0tFGKzisLMCohwZGTGgsGkPjAiRyQg_34zcJstFeApW8jZPA=w1615-h906-no">
            <a:extLst>
              <a:ext uri="{FF2B5EF4-FFF2-40B4-BE49-F238E27FC236}">
                <a16:creationId xmlns:a16="http://schemas.microsoft.com/office/drawing/2014/main" id="{84688DBB-DA61-45DE-B4D7-A0D5B0E135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8120" b="7196"/>
          <a:stretch/>
        </p:blipFill>
        <p:spPr bwMode="auto">
          <a:xfrm>
            <a:off x="4181754" y="1788948"/>
            <a:ext cx="3616068" cy="22990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1FBDE81-152F-4EDC-868F-1F0988E7CAE3}"/>
                  </a:ext>
                </a:extLst>
              </p:cNvPr>
              <p:cNvSpPr txBox="1"/>
              <p:nvPr/>
            </p:nvSpPr>
            <p:spPr>
              <a:xfrm>
                <a:off x="4260723" y="4091073"/>
                <a:ext cx="3458130" cy="523220"/>
              </a:xfrm>
              <a:prstGeom prst="rect">
                <a:avLst/>
              </a:prstGeom>
              <a:noFill/>
            </p:spPr>
            <p:txBody>
              <a:bodyPr wrap="square" rtlCol="0">
                <a:spAutoFit/>
              </a:bodyPr>
              <a:lstStyle/>
              <a:p>
                <a:r>
                  <a:rPr lang="zh-CN" altLang="en-US" sz="2800" dirty="0"/>
                  <a:t>尖端顶角</a:t>
                </a:r>
                <a14:m>
                  <m:oMath xmlns:m="http://schemas.openxmlformats.org/officeDocument/2006/math">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𝛼</m:t>
                    </m:r>
                    <m:r>
                      <a:rPr lang="en-US" altLang="zh-CN" sz="2800" b="0" i="1" smtClean="0">
                        <a:latin typeface="Cambria Math" panose="02040503050406030204" pitchFamily="18" charset="0"/>
                      </a:rPr>
                      <m:t>≈50°</m:t>
                    </m:r>
                  </m:oMath>
                </a14:m>
                <a:endParaRPr lang="en-US" altLang="zh-CN" sz="2800" b="0" dirty="0"/>
              </a:p>
            </p:txBody>
          </p:sp>
        </mc:Choice>
        <mc:Fallback xmlns="">
          <p:sp>
            <p:nvSpPr>
              <p:cNvPr id="8" name="文本框 7">
                <a:extLst>
                  <a:ext uri="{FF2B5EF4-FFF2-40B4-BE49-F238E27FC236}">
                    <a16:creationId xmlns:a16="http://schemas.microsoft.com/office/drawing/2014/main" id="{81FBDE81-152F-4EDC-868F-1F0988E7CAE3}"/>
                  </a:ext>
                </a:extLst>
              </p:cNvPr>
              <p:cNvSpPr txBox="1">
                <a:spLocks noRot="1" noChangeAspect="1" noMove="1" noResize="1" noEditPoints="1" noAdjustHandles="1" noChangeArrowheads="1" noChangeShapeType="1" noTextEdit="1"/>
              </p:cNvSpPr>
              <p:nvPr/>
            </p:nvSpPr>
            <p:spPr>
              <a:xfrm>
                <a:off x="4260723" y="4091073"/>
                <a:ext cx="3458130" cy="523220"/>
              </a:xfrm>
              <a:prstGeom prst="rect">
                <a:avLst/>
              </a:prstGeom>
              <a:blipFill>
                <a:blip r:embed="rId6"/>
                <a:stretch>
                  <a:fillRect l="-3704" t="-11628" b="-3139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CAAD3E93-1E52-46C4-BAA2-9CB9B80DB7AE}"/>
              </a:ext>
            </a:extLst>
          </p:cNvPr>
          <p:cNvPicPr>
            <a:picLocks noChangeAspect="1"/>
          </p:cNvPicPr>
          <p:nvPr/>
        </p:nvPicPr>
        <p:blipFill rotWithShape="1">
          <a:blip r:embed="rId7"/>
          <a:srcRect r="18479" b="10732"/>
          <a:stretch/>
        </p:blipFill>
        <p:spPr>
          <a:xfrm>
            <a:off x="8062627" y="1788650"/>
            <a:ext cx="3616068" cy="2295945"/>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2506590-6144-4B90-A182-6FC36EA8075B}"/>
                  </a:ext>
                </a:extLst>
              </p:cNvPr>
              <p:cNvSpPr txBox="1"/>
              <p:nvPr/>
            </p:nvSpPr>
            <p:spPr>
              <a:xfrm>
                <a:off x="8141596" y="4091073"/>
                <a:ext cx="3458130" cy="523220"/>
              </a:xfrm>
              <a:prstGeom prst="rect">
                <a:avLst/>
              </a:prstGeom>
              <a:noFill/>
            </p:spPr>
            <p:txBody>
              <a:bodyPr wrap="square" rtlCol="0">
                <a:spAutoFit/>
              </a:bodyPr>
              <a:lstStyle/>
              <a:p>
                <a:r>
                  <a:rPr lang="zh-CN" altLang="en-US" sz="2800" dirty="0"/>
                  <a:t>尖端顶角</a:t>
                </a:r>
                <a14:m>
                  <m:oMath xmlns:m="http://schemas.openxmlformats.org/officeDocument/2006/math">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𝛼</m:t>
                    </m:r>
                    <m:r>
                      <a:rPr lang="en-US" altLang="zh-CN" sz="2800" b="0" i="1" smtClean="0">
                        <a:latin typeface="Cambria Math" panose="02040503050406030204" pitchFamily="18" charset="0"/>
                      </a:rPr>
                      <m:t>≈30°</m:t>
                    </m:r>
                  </m:oMath>
                </a14:m>
                <a:endParaRPr lang="en-US" altLang="zh-CN" sz="2800" b="0" dirty="0"/>
              </a:p>
            </p:txBody>
          </p:sp>
        </mc:Choice>
        <mc:Fallback xmlns="">
          <p:sp>
            <p:nvSpPr>
              <p:cNvPr id="17" name="文本框 16">
                <a:extLst>
                  <a:ext uri="{FF2B5EF4-FFF2-40B4-BE49-F238E27FC236}">
                    <a16:creationId xmlns:a16="http://schemas.microsoft.com/office/drawing/2014/main" id="{C2506590-6144-4B90-A182-6FC36EA8075B}"/>
                  </a:ext>
                </a:extLst>
              </p:cNvPr>
              <p:cNvSpPr txBox="1">
                <a:spLocks noRot="1" noChangeAspect="1" noMove="1" noResize="1" noEditPoints="1" noAdjustHandles="1" noChangeArrowheads="1" noChangeShapeType="1" noTextEdit="1"/>
              </p:cNvSpPr>
              <p:nvPr/>
            </p:nvSpPr>
            <p:spPr>
              <a:xfrm>
                <a:off x="8141596" y="4091073"/>
                <a:ext cx="3458130" cy="523220"/>
              </a:xfrm>
              <a:prstGeom prst="rect">
                <a:avLst/>
              </a:prstGeom>
              <a:blipFill>
                <a:blip r:embed="rId8"/>
                <a:stretch>
                  <a:fillRect l="-3704" t="-11628" b="-3139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10E3365-0B78-46A1-B179-67022A13E0E1}"/>
              </a:ext>
            </a:extLst>
          </p:cNvPr>
          <p:cNvSpPr txBox="1"/>
          <p:nvPr/>
        </p:nvSpPr>
        <p:spPr>
          <a:xfrm>
            <a:off x="130753" y="4418827"/>
            <a:ext cx="914400" cy="954107"/>
          </a:xfrm>
          <a:prstGeom prst="rect">
            <a:avLst/>
          </a:prstGeom>
          <a:noFill/>
        </p:spPr>
        <p:txBody>
          <a:bodyPr wrap="square" rtlCol="0">
            <a:spAutoFit/>
          </a:bodyPr>
          <a:lstStyle/>
          <a:p>
            <a:r>
              <a:rPr lang="zh-CN" altLang="en-US" sz="2800" dirty="0"/>
              <a:t>转动频率</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77CF88A-0BCF-4D75-B502-2F88707899AC}"/>
                  </a:ext>
                </a:extLst>
              </p:cNvPr>
              <p:cNvSpPr txBox="1"/>
              <p:nvPr/>
            </p:nvSpPr>
            <p:spPr>
              <a:xfrm>
                <a:off x="9243404" y="4638847"/>
                <a:ext cx="125451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31.1</m:t>
                      </m:r>
                      <m:r>
                        <a:rPr lang="en-US" altLang="zh-CN" sz="2800" b="0" i="1" smtClean="0">
                          <a:latin typeface="Cambria Math" panose="02040503050406030204" pitchFamily="18" charset="0"/>
                        </a:rPr>
                        <m:t>𝐻𝑧</m:t>
                      </m:r>
                    </m:oMath>
                  </m:oMathPara>
                </a14:m>
                <a:endParaRPr lang="zh-CN" altLang="en-US" sz="2800" dirty="0"/>
              </a:p>
            </p:txBody>
          </p:sp>
        </mc:Choice>
        <mc:Fallback xmlns="">
          <p:sp>
            <p:nvSpPr>
              <p:cNvPr id="18" name="文本框 17">
                <a:extLst>
                  <a:ext uri="{FF2B5EF4-FFF2-40B4-BE49-F238E27FC236}">
                    <a16:creationId xmlns:a16="http://schemas.microsoft.com/office/drawing/2014/main" id="{177CF88A-0BCF-4D75-B502-2F88707899AC}"/>
                  </a:ext>
                </a:extLst>
              </p:cNvPr>
              <p:cNvSpPr txBox="1">
                <a:spLocks noRot="1" noChangeAspect="1" noMove="1" noResize="1" noEditPoints="1" noAdjustHandles="1" noChangeArrowheads="1" noChangeShapeType="1" noTextEdit="1"/>
              </p:cNvSpPr>
              <p:nvPr/>
            </p:nvSpPr>
            <p:spPr>
              <a:xfrm>
                <a:off x="9243404" y="4638847"/>
                <a:ext cx="125451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6EEFE1D-5BCB-40CC-97B0-1418E23D88F6}"/>
                  </a:ext>
                </a:extLst>
              </p:cNvPr>
              <p:cNvSpPr txBox="1"/>
              <p:nvPr/>
            </p:nvSpPr>
            <p:spPr>
              <a:xfrm>
                <a:off x="5362531" y="4634270"/>
                <a:ext cx="125451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28.4</m:t>
                      </m:r>
                      <m:r>
                        <a:rPr lang="en-US" altLang="zh-CN" sz="2800" b="0" i="1" smtClean="0">
                          <a:latin typeface="Cambria Math" panose="02040503050406030204" pitchFamily="18" charset="0"/>
                        </a:rPr>
                        <m:t>𝐻𝑧</m:t>
                      </m:r>
                    </m:oMath>
                  </m:oMathPara>
                </a14:m>
                <a:endParaRPr lang="zh-CN" altLang="en-US" sz="2800" dirty="0"/>
              </a:p>
            </p:txBody>
          </p:sp>
        </mc:Choice>
        <mc:Fallback xmlns="">
          <p:sp>
            <p:nvSpPr>
              <p:cNvPr id="20" name="文本框 19">
                <a:extLst>
                  <a:ext uri="{FF2B5EF4-FFF2-40B4-BE49-F238E27FC236}">
                    <a16:creationId xmlns:a16="http://schemas.microsoft.com/office/drawing/2014/main" id="{56EEFE1D-5BCB-40CC-97B0-1418E23D88F6}"/>
                  </a:ext>
                </a:extLst>
              </p:cNvPr>
              <p:cNvSpPr txBox="1">
                <a:spLocks noRot="1" noChangeAspect="1" noMove="1" noResize="1" noEditPoints="1" noAdjustHandles="1" noChangeArrowheads="1" noChangeShapeType="1" noTextEdit="1"/>
              </p:cNvSpPr>
              <p:nvPr/>
            </p:nvSpPr>
            <p:spPr>
              <a:xfrm>
                <a:off x="5362531" y="4634270"/>
                <a:ext cx="125451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AFE6071-630F-4AD2-AAB6-93A7E09801B6}"/>
                  </a:ext>
                </a:extLst>
              </p:cNvPr>
              <p:cNvSpPr txBox="1"/>
              <p:nvPr/>
            </p:nvSpPr>
            <p:spPr>
              <a:xfrm>
                <a:off x="1667001" y="4640385"/>
                <a:ext cx="125451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21.3</m:t>
                      </m:r>
                      <m:r>
                        <a:rPr lang="en-US" altLang="zh-CN" sz="2800" b="0" i="1" smtClean="0">
                          <a:latin typeface="Cambria Math" panose="02040503050406030204" pitchFamily="18" charset="0"/>
                        </a:rPr>
                        <m:t>𝐻𝑧</m:t>
                      </m:r>
                    </m:oMath>
                  </m:oMathPara>
                </a14:m>
                <a:endParaRPr lang="zh-CN" altLang="en-US" sz="2800" dirty="0"/>
              </a:p>
            </p:txBody>
          </p:sp>
        </mc:Choice>
        <mc:Fallback xmlns="">
          <p:sp>
            <p:nvSpPr>
              <p:cNvPr id="21" name="文本框 20">
                <a:extLst>
                  <a:ext uri="{FF2B5EF4-FFF2-40B4-BE49-F238E27FC236}">
                    <a16:creationId xmlns:a16="http://schemas.microsoft.com/office/drawing/2014/main" id="{3AFE6071-630F-4AD2-AAB6-93A7E09801B6}"/>
                  </a:ext>
                </a:extLst>
              </p:cNvPr>
              <p:cNvSpPr txBox="1">
                <a:spLocks noRot="1" noChangeAspect="1" noMove="1" noResize="1" noEditPoints="1" noAdjustHandles="1" noChangeArrowheads="1" noChangeShapeType="1" noTextEdit="1"/>
              </p:cNvSpPr>
              <p:nvPr/>
            </p:nvSpPr>
            <p:spPr>
              <a:xfrm>
                <a:off x="1667001" y="4640385"/>
                <a:ext cx="1254513" cy="523220"/>
              </a:xfrm>
              <a:prstGeom prst="rect">
                <a:avLst/>
              </a:prstGeom>
              <a:blipFill>
                <a:blip r:embed="rId11"/>
                <a:stretch>
                  <a:fillRect/>
                </a:stretch>
              </a:blipFill>
            </p:spPr>
            <p:txBody>
              <a:bodyPr/>
              <a:lstStyle/>
              <a:p>
                <a:r>
                  <a:rPr lang="zh-CN" altLang="en-US">
                    <a:noFill/>
                  </a:rPr>
                  <a:t> </a:t>
                </a:r>
              </a:p>
            </p:txBody>
          </p:sp>
        </mc:Fallback>
      </mc:AlternateContent>
      <p:sp>
        <p:nvSpPr>
          <p:cNvPr id="22" name="标题 1">
            <a:extLst>
              <a:ext uri="{FF2B5EF4-FFF2-40B4-BE49-F238E27FC236}">
                <a16:creationId xmlns:a16="http://schemas.microsoft.com/office/drawing/2014/main" id="{AF6982E0-A6BB-473B-B492-68F30F059814}"/>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1790009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B72119-B0E6-4829-BB47-BBE200C8A23E}"/>
              </a:ext>
            </a:extLst>
          </p:cNvPr>
          <p:cNvSpPr>
            <a:spLocks noGrp="1"/>
          </p:cNvSpPr>
          <p:nvPr>
            <p:ph type="sldNum" sz="quarter" idx="12"/>
          </p:nvPr>
        </p:nvSpPr>
        <p:spPr/>
        <p:txBody>
          <a:bodyPr/>
          <a:lstStyle/>
          <a:p>
            <a:fld id="{CEDF435E-B3EF-42D1-AF76-0DD2579A66A6}" type="slidenum">
              <a:rPr lang="zh-CN" altLang="en-US" smtClean="0"/>
              <a:pPr/>
              <a:t>38</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BAA7DEF-58BC-47EA-AC8C-348A9A177024}"/>
                  </a:ext>
                </a:extLst>
              </p:cNvPr>
              <p:cNvSpPr txBox="1"/>
              <p:nvPr/>
            </p:nvSpPr>
            <p:spPr>
              <a:xfrm>
                <a:off x="1574156" y="1158974"/>
                <a:ext cx="2973729" cy="646331"/>
              </a:xfrm>
              <a:prstGeom prst="rect">
                <a:avLst/>
              </a:prstGeom>
              <a:noFill/>
            </p:spPr>
            <p:txBody>
              <a:bodyPr wrap="square" rtlCol="0">
                <a:spAutoFit/>
              </a:bodyPr>
              <a:lstStyle/>
              <a:p>
                <a:r>
                  <a:rPr lang="zh-CN" altLang="en-US" dirty="0"/>
                  <a:t>转子直径</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=67.5</m:t>
                    </m:r>
                    <m:r>
                      <a:rPr lang="en-US" altLang="zh-CN" b="0" i="1" smtClean="0">
                        <a:latin typeface="Cambria Math" panose="02040503050406030204" pitchFamily="18" charset="0"/>
                      </a:rPr>
                      <m:t>𝑚𝑚</m:t>
                    </m:r>
                  </m:oMath>
                </a14:m>
                <a:endParaRPr lang="en-US" altLang="zh-CN" dirty="0"/>
              </a:p>
              <a:p>
                <a:r>
                  <a:rPr lang="zh-CN" altLang="en-US" dirty="0"/>
                  <a:t>重量</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=0.44</m:t>
                    </m:r>
                    <m:r>
                      <a:rPr lang="en-US" altLang="zh-CN" b="0" i="1" smtClean="0">
                        <a:latin typeface="Cambria Math" panose="02040503050406030204" pitchFamily="18" charset="0"/>
                      </a:rPr>
                      <m:t>𝑔</m:t>
                    </m:r>
                  </m:oMath>
                </a14:m>
                <a:endParaRPr lang="en-US" altLang="zh-CN" dirty="0"/>
              </a:p>
            </p:txBody>
          </p:sp>
        </mc:Choice>
        <mc:Fallback xmlns="">
          <p:sp>
            <p:nvSpPr>
              <p:cNvPr id="5" name="文本框 4">
                <a:extLst>
                  <a:ext uri="{FF2B5EF4-FFF2-40B4-BE49-F238E27FC236}">
                    <a16:creationId xmlns:a16="http://schemas.microsoft.com/office/drawing/2014/main" id="{6BAA7DEF-58BC-47EA-AC8C-348A9A177024}"/>
                  </a:ext>
                </a:extLst>
              </p:cNvPr>
              <p:cNvSpPr txBox="1">
                <a:spLocks noRot="1" noChangeAspect="1" noMove="1" noResize="1" noEditPoints="1" noAdjustHandles="1" noChangeArrowheads="1" noChangeShapeType="1" noTextEdit="1"/>
              </p:cNvSpPr>
              <p:nvPr/>
            </p:nvSpPr>
            <p:spPr>
              <a:xfrm>
                <a:off x="1574156" y="1158974"/>
                <a:ext cx="2973729" cy="646331"/>
              </a:xfrm>
              <a:prstGeom prst="rect">
                <a:avLst/>
              </a:prstGeom>
              <a:blipFill>
                <a:blip r:embed="rId2"/>
                <a:stretch>
                  <a:fillRect l="-1639" t="-4717" b="-1415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F53DDFE-C5AF-46F4-979D-4EEFAA1C3A19}"/>
              </a:ext>
            </a:extLst>
          </p:cNvPr>
          <p:cNvPicPr>
            <a:picLocks noChangeAspect="1"/>
          </p:cNvPicPr>
          <p:nvPr/>
        </p:nvPicPr>
        <p:blipFill rotWithShape="1">
          <a:blip r:embed="rId3"/>
          <a:srcRect r="18207" b="10690"/>
          <a:stretch/>
        </p:blipFill>
        <p:spPr>
          <a:xfrm>
            <a:off x="272992" y="1788949"/>
            <a:ext cx="3643957" cy="2299003"/>
          </a:xfrm>
          <a:prstGeom prst="rect">
            <a:avLst/>
          </a:prstGeom>
        </p:spPr>
      </p:pic>
      <p:sp>
        <p:nvSpPr>
          <p:cNvPr id="7" name="文本框 6">
            <a:extLst>
              <a:ext uri="{FF2B5EF4-FFF2-40B4-BE49-F238E27FC236}">
                <a16:creationId xmlns:a16="http://schemas.microsoft.com/office/drawing/2014/main" id="{20501D4A-6158-4432-AAD0-3CE98710C753}"/>
              </a:ext>
            </a:extLst>
          </p:cNvPr>
          <p:cNvSpPr txBox="1"/>
          <p:nvPr/>
        </p:nvSpPr>
        <p:spPr>
          <a:xfrm>
            <a:off x="1484347" y="4084595"/>
            <a:ext cx="1619823" cy="523220"/>
          </a:xfrm>
          <a:prstGeom prst="rect">
            <a:avLst/>
          </a:prstGeom>
          <a:noFill/>
        </p:spPr>
        <p:txBody>
          <a:bodyPr wrap="square" rtlCol="0">
            <a:spAutoFit/>
          </a:bodyPr>
          <a:lstStyle/>
          <a:p>
            <a:r>
              <a:rPr lang="zh-CN" altLang="en-US" sz="2800" dirty="0"/>
              <a:t>尖端磨平</a:t>
            </a:r>
          </a:p>
        </p:txBody>
      </p:sp>
      <p:pic>
        <p:nvPicPr>
          <p:cNvPr id="1026" name="Picture 2" descr="https://lh3.googleusercontent.com/sV1tfq6TC6Y-m9z_ZZtXHcqVPVQJOAYthaheG6nLyGnRQTd3dNzpmMZBRwp3ECZD3RPstqfkhsBDjdEHiov_d-GKE-C5VKXPSaKAOznb8oETmlg7vzzYT_Apoe1yZNlP4c4l78Z9vQ8lAi6L0IutEd5T6afUwwfK_NQ4fiChDi9CN3YOJ_V460b5HGaDwOYwipFCKB3l5fcQVIp6iCI70XEjGLl7Qp1jkzkSAfkRAifqJHXi8HXu6k-oclvoiktxLlnwfy-yd-xCgqpWa348GUKqnojVPBnGjkspTu8QlJ2MPZzeU6hwiwAzfOa_i0WHuPpoJi6Le9WBpBPPHOFkGpV3WjTuHMrMhsWLXnfnAdtQlGM0LWBQvSTMsUBB2HHRUK8PUYjUK4a1DScOL8gMO4WgCfdjVESuI3tl6jATeF3jrOTPaASVPhp_e6jQtzFXdR0r7SARPSGpdEK_RqdkiGTGFbSfbfGtRLygdNjePoI-XF-WA28a8_1DTdONLGv2Ft5s11_3KhRJ3skSnv-cdul1QhkVQSzZbzUXQChn_6pQfWU4d_kbyemYSGwTsu7DnYrBZqTvIW78gIj4Ihrl4kBTUe1yOLfFHgvIPZGZ8HGGB1H0tFGKzisLMCohwZGTGgsGkPjAiRyQg_34zcJstFeApW8jZPA=w1615-h906-no">
            <a:extLst>
              <a:ext uri="{FF2B5EF4-FFF2-40B4-BE49-F238E27FC236}">
                <a16:creationId xmlns:a16="http://schemas.microsoft.com/office/drawing/2014/main" id="{84688DBB-DA61-45DE-B4D7-A0D5B0E13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120" b="7196"/>
          <a:stretch/>
        </p:blipFill>
        <p:spPr bwMode="auto">
          <a:xfrm>
            <a:off x="4181754" y="1788948"/>
            <a:ext cx="3616068" cy="22990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1FBDE81-152F-4EDC-868F-1F0988E7CAE3}"/>
                  </a:ext>
                </a:extLst>
              </p:cNvPr>
              <p:cNvSpPr txBox="1"/>
              <p:nvPr/>
            </p:nvSpPr>
            <p:spPr>
              <a:xfrm>
                <a:off x="4260723" y="4091073"/>
                <a:ext cx="3458130" cy="523220"/>
              </a:xfrm>
              <a:prstGeom prst="rect">
                <a:avLst/>
              </a:prstGeom>
              <a:noFill/>
            </p:spPr>
            <p:txBody>
              <a:bodyPr wrap="square" rtlCol="0">
                <a:spAutoFit/>
              </a:bodyPr>
              <a:lstStyle/>
              <a:p>
                <a:r>
                  <a:rPr lang="zh-CN" altLang="en-US" sz="2800" dirty="0"/>
                  <a:t>尖端顶角</a:t>
                </a:r>
                <a14:m>
                  <m:oMath xmlns:m="http://schemas.openxmlformats.org/officeDocument/2006/math">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𝛼</m:t>
                    </m:r>
                    <m:r>
                      <a:rPr lang="en-US" altLang="zh-CN" sz="2800" b="0" i="1" smtClean="0">
                        <a:latin typeface="Cambria Math" panose="02040503050406030204" pitchFamily="18" charset="0"/>
                      </a:rPr>
                      <m:t>≈50°</m:t>
                    </m:r>
                  </m:oMath>
                </a14:m>
                <a:endParaRPr lang="en-US" altLang="zh-CN" sz="2800" b="0" dirty="0"/>
              </a:p>
            </p:txBody>
          </p:sp>
        </mc:Choice>
        <mc:Fallback xmlns="">
          <p:sp>
            <p:nvSpPr>
              <p:cNvPr id="8" name="文本框 7">
                <a:extLst>
                  <a:ext uri="{FF2B5EF4-FFF2-40B4-BE49-F238E27FC236}">
                    <a16:creationId xmlns:a16="http://schemas.microsoft.com/office/drawing/2014/main" id="{81FBDE81-152F-4EDC-868F-1F0988E7CAE3}"/>
                  </a:ext>
                </a:extLst>
              </p:cNvPr>
              <p:cNvSpPr txBox="1">
                <a:spLocks noRot="1" noChangeAspect="1" noMove="1" noResize="1" noEditPoints="1" noAdjustHandles="1" noChangeArrowheads="1" noChangeShapeType="1" noTextEdit="1"/>
              </p:cNvSpPr>
              <p:nvPr/>
            </p:nvSpPr>
            <p:spPr>
              <a:xfrm>
                <a:off x="4260723" y="4091073"/>
                <a:ext cx="3458130" cy="523220"/>
              </a:xfrm>
              <a:prstGeom prst="rect">
                <a:avLst/>
              </a:prstGeom>
              <a:blipFill>
                <a:blip r:embed="rId5"/>
                <a:stretch>
                  <a:fillRect l="-3704" t="-11628" b="-3139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CAAD3E93-1E52-46C4-BAA2-9CB9B80DB7AE}"/>
              </a:ext>
            </a:extLst>
          </p:cNvPr>
          <p:cNvPicPr>
            <a:picLocks noChangeAspect="1"/>
          </p:cNvPicPr>
          <p:nvPr/>
        </p:nvPicPr>
        <p:blipFill rotWithShape="1">
          <a:blip r:embed="rId6"/>
          <a:srcRect r="18479" b="10732"/>
          <a:stretch/>
        </p:blipFill>
        <p:spPr>
          <a:xfrm>
            <a:off x="8062627" y="1788650"/>
            <a:ext cx="3616068" cy="2295945"/>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2506590-6144-4B90-A182-6FC36EA8075B}"/>
                  </a:ext>
                </a:extLst>
              </p:cNvPr>
              <p:cNvSpPr txBox="1"/>
              <p:nvPr/>
            </p:nvSpPr>
            <p:spPr>
              <a:xfrm>
                <a:off x="8141596" y="4091073"/>
                <a:ext cx="3458130" cy="523220"/>
              </a:xfrm>
              <a:prstGeom prst="rect">
                <a:avLst/>
              </a:prstGeom>
              <a:noFill/>
            </p:spPr>
            <p:txBody>
              <a:bodyPr wrap="square" rtlCol="0">
                <a:spAutoFit/>
              </a:bodyPr>
              <a:lstStyle/>
              <a:p>
                <a:r>
                  <a:rPr lang="zh-CN" altLang="en-US" sz="2800" dirty="0"/>
                  <a:t>尖端顶角</a:t>
                </a:r>
                <a14:m>
                  <m:oMath xmlns:m="http://schemas.openxmlformats.org/officeDocument/2006/math">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𝛼</m:t>
                    </m:r>
                    <m:r>
                      <a:rPr lang="en-US" altLang="zh-CN" sz="2800" b="0" i="1" smtClean="0">
                        <a:latin typeface="Cambria Math" panose="02040503050406030204" pitchFamily="18" charset="0"/>
                      </a:rPr>
                      <m:t>≈30°</m:t>
                    </m:r>
                  </m:oMath>
                </a14:m>
                <a:endParaRPr lang="en-US" altLang="zh-CN" sz="2800" b="0" dirty="0"/>
              </a:p>
            </p:txBody>
          </p:sp>
        </mc:Choice>
        <mc:Fallback xmlns="">
          <p:sp>
            <p:nvSpPr>
              <p:cNvPr id="17" name="文本框 16">
                <a:extLst>
                  <a:ext uri="{FF2B5EF4-FFF2-40B4-BE49-F238E27FC236}">
                    <a16:creationId xmlns:a16="http://schemas.microsoft.com/office/drawing/2014/main" id="{C2506590-6144-4B90-A182-6FC36EA8075B}"/>
                  </a:ext>
                </a:extLst>
              </p:cNvPr>
              <p:cNvSpPr txBox="1">
                <a:spLocks noRot="1" noChangeAspect="1" noMove="1" noResize="1" noEditPoints="1" noAdjustHandles="1" noChangeArrowheads="1" noChangeShapeType="1" noTextEdit="1"/>
              </p:cNvSpPr>
              <p:nvPr/>
            </p:nvSpPr>
            <p:spPr>
              <a:xfrm>
                <a:off x="8141596" y="4091073"/>
                <a:ext cx="3458130" cy="523220"/>
              </a:xfrm>
              <a:prstGeom prst="rect">
                <a:avLst/>
              </a:prstGeom>
              <a:blipFill>
                <a:blip r:embed="rId7"/>
                <a:stretch>
                  <a:fillRect l="-3704" t="-11628" b="-3139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10E3365-0B78-46A1-B179-67022A13E0E1}"/>
              </a:ext>
            </a:extLst>
          </p:cNvPr>
          <p:cNvSpPr txBox="1"/>
          <p:nvPr/>
        </p:nvSpPr>
        <p:spPr>
          <a:xfrm>
            <a:off x="130753" y="4418827"/>
            <a:ext cx="914400" cy="954107"/>
          </a:xfrm>
          <a:prstGeom prst="rect">
            <a:avLst/>
          </a:prstGeom>
          <a:noFill/>
        </p:spPr>
        <p:txBody>
          <a:bodyPr wrap="square" rtlCol="0">
            <a:spAutoFit/>
          </a:bodyPr>
          <a:lstStyle/>
          <a:p>
            <a:r>
              <a:rPr lang="zh-CN" altLang="en-US" sz="2800" dirty="0"/>
              <a:t>转动频率</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77CF88A-0BCF-4D75-B502-2F88707899AC}"/>
                  </a:ext>
                </a:extLst>
              </p:cNvPr>
              <p:cNvSpPr txBox="1"/>
              <p:nvPr/>
            </p:nvSpPr>
            <p:spPr>
              <a:xfrm>
                <a:off x="9243404" y="4638847"/>
                <a:ext cx="125451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31.1</m:t>
                      </m:r>
                      <m:r>
                        <a:rPr lang="en-US" altLang="zh-CN" sz="2800" b="0" i="1" smtClean="0">
                          <a:latin typeface="Cambria Math" panose="02040503050406030204" pitchFamily="18" charset="0"/>
                        </a:rPr>
                        <m:t>𝐻𝑧</m:t>
                      </m:r>
                    </m:oMath>
                  </m:oMathPara>
                </a14:m>
                <a:endParaRPr lang="zh-CN" altLang="en-US" sz="2800" dirty="0"/>
              </a:p>
            </p:txBody>
          </p:sp>
        </mc:Choice>
        <mc:Fallback xmlns="">
          <p:sp>
            <p:nvSpPr>
              <p:cNvPr id="18" name="文本框 17">
                <a:extLst>
                  <a:ext uri="{FF2B5EF4-FFF2-40B4-BE49-F238E27FC236}">
                    <a16:creationId xmlns:a16="http://schemas.microsoft.com/office/drawing/2014/main" id="{177CF88A-0BCF-4D75-B502-2F88707899AC}"/>
                  </a:ext>
                </a:extLst>
              </p:cNvPr>
              <p:cNvSpPr txBox="1">
                <a:spLocks noRot="1" noChangeAspect="1" noMove="1" noResize="1" noEditPoints="1" noAdjustHandles="1" noChangeArrowheads="1" noChangeShapeType="1" noTextEdit="1"/>
              </p:cNvSpPr>
              <p:nvPr/>
            </p:nvSpPr>
            <p:spPr>
              <a:xfrm>
                <a:off x="9243404" y="4638847"/>
                <a:ext cx="125451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6EEFE1D-5BCB-40CC-97B0-1418E23D88F6}"/>
                  </a:ext>
                </a:extLst>
              </p:cNvPr>
              <p:cNvSpPr txBox="1"/>
              <p:nvPr/>
            </p:nvSpPr>
            <p:spPr>
              <a:xfrm>
                <a:off x="5362531" y="4634270"/>
                <a:ext cx="125451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28.4</m:t>
                      </m:r>
                      <m:r>
                        <a:rPr lang="en-US" altLang="zh-CN" sz="2800" b="0" i="1" smtClean="0">
                          <a:latin typeface="Cambria Math" panose="02040503050406030204" pitchFamily="18" charset="0"/>
                        </a:rPr>
                        <m:t>𝐻𝑧</m:t>
                      </m:r>
                    </m:oMath>
                  </m:oMathPara>
                </a14:m>
                <a:endParaRPr lang="zh-CN" altLang="en-US" sz="2800" dirty="0"/>
              </a:p>
            </p:txBody>
          </p:sp>
        </mc:Choice>
        <mc:Fallback xmlns="">
          <p:sp>
            <p:nvSpPr>
              <p:cNvPr id="20" name="文本框 19">
                <a:extLst>
                  <a:ext uri="{FF2B5EF4-FFF2-40B4-BE49-F238E27FC236}">
                    <a16:creationId xmlns:a16="http://schemas.microsoft.com/office/drawing/2014/main" id="{56EEFE1D-5BCB-40CC-97B0-1418E23D88F6}"/>
                  </a:ext>
                </a:extLst>
              </p:cNvPr>
              <p:cNvSpPr txBox="1">
                <a:spLocks noRot="1" noChangeAspect="1" noMove="1" noResize="1" noEditPoints="1" noAdjustHandles="1" noChangeArrowheads="1" noChangeShapeType="1" noTextEdit="1"/>
              </p:cNvSpPr>
              <p:nvPr/>
            </p:nvSpPr>
            <p:spPr>
              <a:xfrm>
                <a:off x="5362531" y="4634270"/>
                <a:ext cx="125451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AFE6071-630F-4AD2-AAB6-93A7E09801B6}"/>
                  </a:ext>
                </a:extLst>
              </p:cNvPr>
              <p:cNvSpPr txBox="1"/>
              <p:nvPr/>
            </p:nvSpPr>
            <p:spPr>
              <a:xfrm>
                <a:off x="1667001" y="4640385"/>
                <a:ext cx="125451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21.3</m:t>
                      </m:r>
                      <m:r>
                        <a:rPr lang="en-US" altLang="zh-CN" sz="2800" b="0" i="1" smtClean="0">
                          <a:latin typeface="Cambria Math" panose="02040503050406030204" pitchFamily="18" charset="0"/>
                        </a:rPr>
                        <m:t>𝐻𝑧</m:t>
                      </m:r>
                    </m:oMath>
                  </m:oMathPara>
                </a14:m>
                <a:endParaRPr lang="zh-CN" altLang="en-US" sz="2800" dirty="0"/>
              </a:p>
            </p:txBody>
          </p:sp>
        </mc:Choice>
        <mc:Fallback xmlns="">
          <p:sp>
            <p:nvSpPr>
              <p:cNvPr id="21" name="文本框 20">
                <a:extLst>
                  <a:ext uri="{FF2B5EF4-FFF2-40B4-BE49-F238E27FC236}">
                    <a16:creationId xmlns:a16="http://schemas.microsoft.com/office/drawing/2014/main" id="{3AFE6071-630F-4AD2-AAB6-93A7E09801B6}"/>
                  </a:ext>
                </a:extLst>
              </p:cNvPr>
              <p:cNvSpPr txBox="1">
                <a:spLocks noRot="1" noChangeAspect="1" noMove="1" noResize="1" noEditPoints="1" noAdjustHandles="1" noChangeArrowheads="1" noChangeShapeType="1" noTextEdit="1"/>
              </p:cNvSpPr>
              <p:nvPr/>
            </p:nvSpPr>
            <p:spPr>
              <a:xfrm>
                <a:off x="1667001" y="4640385"/>
                <a:ext cx="1254513" cy="523220"/>
              </a:xfrm>
              <a:prstGeom prst="rect">
                <a:avLst/>
              </a:prstGeom>
              <a:blipFill>
                <a:blip r:embed="rId10"/>
                <a:stretch>
                  <a:fillRect/>
                </a:stretch>
              </a:blipFill>
            </p:spPr>
            <p:txBody>
              <a:bodyPr/>
              <a:lstStyle/>
              <a:p>
                <a:r>
                  <a:rPr lang="zh-CN" altLang="en-US">
                    <a:noFill/>
                  </a:rPr>
                  <a:t> </a:t>
                </a:r>
              </a:p>
            </p:txBody>
          </p:sp>
        </mc:Fallback>
      </mc:AlternateContent>
      <p:sp>
        <p:nvSpPr>
          <p:cNvPr id="22" name="标题 1">
            <a:extLst>
              <a:ext uri="{FF2B5EF4-FFF2-40B4-BE49-F238E27FC236}">
                <a16:creationId xmlns:a16="http://schemas.microsoft.com/office/drawing/2014/main" id="{AF6982E0-A6BB-473B-B492-68F30F059814}"/>
              </a:ext>
            </a:extLst>
          </p:cNvPr>
          <p:cNvSpPr>
            <a:spLocks noGrp="1"/>
          </p:cNvSpPr>
          <p:nvPr>
            <p:ph type="title"/>
          </p:nvPr>
        </p:nvSpPr>
        <p:spPr>
          <a:xfrm>
            <a:off x="838200" y="365125"/>
            <a:ext cx="10515600" cy="1325563"/>
          </a:xfrm>
        </p:spPr>
        <p:txBody>
          <a:bodyPr/>
          <a:lstStyle/>
          <a:p>
            <a:r>
              <a:rPr lang="zh-CN" altLang="en-US" dirty="0"/>
              <a:t>二、方案优化</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2F7803A4-A72A-4A5C-B34E-0C8DFE75CBFA}"/>
                  </a:ext>
                </a:extLst>
              </p:cNvPr>
              <p:cNvSpPr/>
              <p:nvPr/>
            </p:nvSpPr>
            <p:spPr>
              <a:xfrm>
                <a:off x="6746511" y="5585796"/>
                <a:ext cx="4027449" cy="1146350"/>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0" dirty="0">
                    <a:solidFill>
                      <a:schemeClr val="tx1"/>
                    </a:solidFill>
                  </a:rPr>
                  <a:t>电晕</a:t>
                </a:r>
                <a:r>
                  <a:rPr lang="zh-CN" altLang="en-US" sz="3200" i="0" dirty="0">
                    <a:solidFill>
                      <a:schemeClr val="tx1"/>
                    </a:solidFill>
                    <a:latin typeface="+mj-lt"/>
                  </a:rPr>
                  <a:t>放电驱动力</a:t>
                </a:r>
                <a:r>
                  <a:rPr lang="zh-CN" altLang="en-US" sz="3200" dirty="0">
                    <a:solidFill>
                      <a:schemeClr val="tx1"/>
                    </a:solidFill>
                    <a:latin typeface="+mj-lt"/>
                  </a:rPr>
                  <a:t>矩</a:t>
                </a:r>
                <a14:m>
                  <m:oMath xmlns:m="http://schemas.openxmlformats.org/officeDocument/2006/math">
                    <m:sSub>
                      <m:sSubPr>
                        <m:ctrlPr>
                          <a:rPr lang="en-US" altLang="zh-CN" sz="3200" b="0" i="1" dirty="0" smtClean="0">
                            <a:solidFill>
                              <a:schemeClr val="tx1"/>
                            </a:solidFill>
                            <a:latin typeface="Cambria Math" panose="02040503050406030204" pitchFamily="18" charset="0"/>
                          </a:rPr>
                        </m:ctrlPr>
                      </m:sSubPr>
                      <m:e>
                        <m:r>
                          <a:rPr lang="en-US" altLang="zh-CN" sz="3200" i="1" dirty="0" smtClean="0">
                            <a:solidFill>
                              <a:schemeClr val="tx1"/>
                            </a:solidFill>
                            <a:latin typeface="Cambria Math" panose="02040503050406030204" pitchFamily="18" charset="0"/>
                          </a:rPr>
                          <m:t>𝑀</m:t>
                        </m:r>
                      </m:e>
                      <m:sub>
                        <m:r>
                          <a:rPr lang="en-US" altLang="zh-CN" sz="3200" b="0" i="1" dirty="0" smtClean="0">
                            <a:solidFill>
                              <a:schemeClr val="tx1"/>
                            </a:solidFill>
                            <a:latin typeface="Cambria Math" panose="02040503050406030204" pitchFamily="18" charset="0"/>
                          </a:rPr>
                          <m:t>𝑝</m:t>
                        </m:r>
                      </m:sub>
                    </m:sSub>
                    <m:r>
                      <a:rPr lang="en-US" altLang="zh-CN" sz="3200" b="0" i="1" dirty="0" smtClean="0">
                        <a:solidFill>
                          <a:schemeClr val="tx1"/>
                        </a:solidFill>
                        <a:latin typeface="Cambria Math" panose="02040503050406030204" pitchFamily="18" charset="0"/>
                      </a:rPr>
                      <m:t>↑</m:t>
                    </m:r>
                  </m:oMath>
                </a14:m>
                <a:endParaRPr lang="zh-CN" altLang="en-US" sz="3200" dirty="0">
                  <a:solidFill>
                    <a:schemeClr val="tx1"/>
                  </a:solidFill>
                </a:endParaRPr>
              </a:p>
            </p:txBody>
          </p:sp>
        </mc:Choice>
        <mc:Fallback xmlns="">
          <p:sp>
            <p:nvSpPr>
              <p:cNvPr id="15" name="矩形 14">
                <a:extLst>
                  <a:ext uri="{FF2B5EF4-FFF2-40B4-BE49-F238E27FC236}">
                    <a16:creationId xmlns:a16="http://schemas.microsoft.com/office/drawing/2014/main" id="{2F7803A4-A72A-4A5C-B34E-0C8DFE75CBFA}"/>
                  </a:ext>
                </a:extLst>
              </p:cNvPr>
              <p:cNvSpPr>
                <a:spLocks noRot="1" noChangeAspect="1" noMove="1" noResize="1" noEditPoints="1" noAdjustHandles="1" noChangeArrowheads="1" noChangeShapeType="1" noTextEdit="1"/>
              </p:cNvSpPr>
              <p:nvPr/>
            </p:nvSpPr>
            <p:spPr>
              <a:xfrm>
                <a:off x="6746511" y="5585796"/>
                <a:ext cx="4027449" cy="1146350"/>
              </a:xfrm>
              <a:prstGeom prst="rect">
                <a:avLst/>
              </a:prstGeom>
              <a:blipFill>
                <a:blip r:embed="rId11"/>
                <a:stretch>
                  <a:fillRect t="-2538"/>
                </a:stretch>
              </a:blipFill>
              <a:ln w="5715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0ED621C-F46F-4808-B0B4-8BE953743080}"/>
                  </a:ext>
                </a:extLst>
              </p:cNvPr>
              <p:cNvSpPr/>
              <p:nvPr/>
            </p:nvSpPr>
            <p:spPr>
              <a:xfrm>
                <a:off x="1225079" y="5866583"/>
                <a:ext cx="2018501" cy="584775"/>
              </a:xfrm>
              <a:prstGeom prst="rect">
                <a:avLst/>
              </a:prstGeom>
            </p:spPr>
            <p:txBody>
              <a:bodyPr wrap="none">
                <a:spAutoFit/>
              </a:bodyPr>
              <a:lstStyle/>
              <a:p>
                <a:r>
                  <a:rPr lang="zh-CN" altLang="en-US" sz="3200" dirty="0"/>
                  <a:t>尖端顶角</a:t>
                </a:r>
                <a14:m>
                  <m:oMath xmlns:m="http://schemas.openxmlformats.org/officeDocument/2006/math">
                    <m:r>
                      <a:rPr lang="en-US" altLang="zh-CN" sz="3200" b="0" i="1" smtClean="0">
                        <a:latin typeface="Cambria Math" panose="02040503050406030204" pitchFamily="18" charset="0"/>
                      </a:rPr>
                      <m:t>↓</m:t>
                    </m:r>
                  </m:oMath>
                </a14:m>
                <a:endParaRPr lang="zh-CN" altLang="en-US" sz="3200" dirty="0"/>
              </a:p>
            </p:txBody>
          </p:sp>
        </mc:Choice>
        <mc:Fallback xmlns="">
          <p:sp>
            <p:nvSpPr>
              <p:cNvPr id="16" name="矩形 15">
                <a:extLst>
                  <a:ext uri="{FF2B5EF4-FFF2-40B4-BE49-F238E27FC236}">
                    <a16:creationId xmlns:a16="http://schemas.microsoft.com/office/drawing/2014/main" id="{E0ED621C-F46F-4808-B0B4-8BE953743080}"/>
                  </a:ext>
                </a:extLst>
              </p:cNvPr>
              <p:cNvSpPr>
                <a:spLocks noRot="1" noChangeAspect="1" noMove="1" noResize="1" noEditPoints="1" noAdjustHandles="1" noChangeArrowheads="1" noChangeShapeType="1" noTextEdit="1"/>
              </p:cNvSpPr>
              <p:nvPr/>
            </p:nvSpPr>
            <p:spPr>
              <a:xfrm>
                <a:off x="1225079" y="5866583"/>
                <a:ext cx="2018501" cy="584775"/>
              </a:xfrm>
              <a:prstGeom prst="rect">
                <a:avLst/>
              </a:prstGeom>
              <a:blipFill>
                <a:blip r:embed="rId12"/>
                <a:stretch>
                  <a:fillRect l="-7855" t="-13542" b="-33333"/>
                </a:stretch>
              </a:blipFill>
            </p:spPr>
            <p:txBody>
              <a:bodyPr/>
              <a:lstStyle/>
              <a:p>
                <a:r>
                  <a:rPr lang="zh-CN" altLang="en-US">
                    <a:noFill/>
                  </a:rPr>
                  <a:t> </a:t>
                </a:r>
              </a:p>
            </p:txBody>
          </p:sp>
        </mc:Fallback>
      </mc:AlternateContent>
      <p:sp>
        <p:nvSpPr>
          <p:cNvPr id="19" name="箭头: 右 18">
            <a:extLst>
              <a:ext uri="{FF2B5EF4-FFF2-40B4-BE49-F238E27FC236}">
                <a16:creationId xmlns:a16="http://schemas.microsoft.com/office/drawing/2014/main" id="{C9C21F6E-8BF0-4B69-A015-CB55A16D83B4}"/>
              </a:ext>
            </a:extLst>
          </p:cNvPr>
          <p:cNvSpPr/>
          <p:nvPr/>
        </p:nvSpPr>
        <p:spPr>
          <a:xfrm>
            <a:off x="4181754" y="5808819"/>
            <a:ext cx="1416205" cy="700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987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54360CA-0649-4B76-8CF2-716D334918CD}"/>
              </a:ext>
            </a:extLst>
          </p:cNvPr>
          <p:cNvSpPr>
            <a:spLocks noGrp="1"/>
          </p:cNvSpPr>
          <p:nvPr>
            <p:ph type="sldNum" sz="quarter" idx="12"/>
          </p:nvPr>
        </p:nvSpPr>
        <p:spPr/>
        <p:txBody>
          <a:bodyPr/>
          <a:lstStyle/>
          <a:p>
            <a:fld id="{CEDF435E-B3EF-42D1-AF76-0DD2579A66A6}" type="slidenum">
              <a:rPr lang="zh-CN" altLang="en-US" smtClean="0"/>
              <a:pPr/>
              <a:t>39</a:t>
            </a:fld>
            <a:endParaRPr lang="zh-CN" altLang="en-US" dirty="0"/>
          </a:p>
        </p:txBody>
      </p:sp>
      <p:sp>
        <p:nvSpPr>
          <p:cNvPr id="6" name="标题 1">
            <a:extLst>
              <a:ext uri="{FF2B5EF4-FFF2-40B4-BE49-F238E27FC236}">
                <a16:creationId xmlns:a16="http://schemas.microsoft.com/office/drawing/2014/main" id="{055B2029-C498-48BA-9DA8-D09E8F033DFA}"/>
              </a:ext>
            </a:extLst>
          </p:cNvPr>
          <p:cNvSpPr>
            <a:spLocks noGrp="1"/>
          </p:cNvSpPr>
          <p:nvPr>
            <p:ph type="title"/>
          </p:nvPr>
        </p:nvSpPr>
        <p:spPr>
          <a:xfrm>
            <a:off x="838200" y="365125"/>
            <a:ext cx="10515600" cy="1325563"/>
          </a:xfrm>
        </p:spPr>
        <p:txBody>
          <a:bodyPr/>
          <a:lstStyle/>
          <a:p>
            <a:r>
              <a:rPr lang="zh-CN" altLang="en-US" dirty="0"/>
              <a:t>二、方案优化</a:t>
            </a:r>
          </a:p>
        </p:txBody>
      </p:sp>
      <p:pic>
        <p:nvPicPr>
          <p:cNvPr id="17" name="图片 16">
            <a:extLst>
              <a:ext uri="{FF2B5EF4-FFF2-40B4-BE49-F238E27FC236}">
                <a16:creationId xmlns:a16="http://schemas.microsoft.com/office/drawing/2014/main" id="{E9386CE3-88C0-49A9-B8CE-C0D0C90FC37C}"/>
              </a:ext>
            </a:extLst>
          </p:cNvPr>
          <p:cNvPicPr>
            <a:picLocks noChangeAspect="1"/>
          </p:cNvPicPr>
          <p:nvPr/>
        </p:nvPicPr>
        <p:blipFill rotWithShape="1">
          <a:blip r:embed="rId3"/>
          <a:srcRect l="5999" t="3095" r="8822" b="1047"/>
          <a:stretch/>
        </p:blipFill>
        <p:spPr>
          <a:xfrm>
            <a:off x="154881" y="1690687"/>
            <a:ext cx="3815521" cy="3220394"/>
          </a:xfrm>
          <a:prstGeom prst="rect">
            <a:avLst/>
          </a:prstGeom>
        </p:spPr>
      </p:pic>
      <p:pic>
        <p:nvPicPr>
          <p:cNvPr id="22" name="图片 21">
            <a:extLst>
              <a:ext uri="{FF2B5EF4-FFF2-40B4-BE49-F238E27FC236}">
                <a16:creationId xmlns:a16="http://schemas.microsoft.com/office/drawing/2014/main" id="{5218F5C2-5D23-4000-BFC9-BE49751AF03F}"/>
              </a:ext>
            </a:extLst>
          </p:cNvPr>
          <p:cNvPicPr>
            <a:picLocks noChangeAspect="1"/>
          </p:cNvPicPr>
          <p:nvPr/>
        </p:nvPicPr>
        <p:blipFill rotWithShape="1">
          <a:blip r:embed="rId4"/>
          <a:srcRect l="6000" t="3095" r="8809" b="1143"/>
          <a:stretch/>
        </p:blipFill>
        <p:spPr>
          <a:xfrm>
            <a:off x="8221598" y="1690686"/>
            <a:ext cx="3815521" cy="3216747"/>
          </a:xfrm>
          <a:prstGeom prst="rect">
            <a:avLst/>
          </a:prstGeom>
        </p:spPr>
      </p:pic>
      <p:pic>
        <p:nvPicPr>
          <p:cNvPr id="24" name="图片 23">
            <a:extLst>
              <a:ext uri="{FF2B5EF4-FFF2-40B4-BE49-F238E27FC236}">
                <a16:creationId xmlns:a16="http://schemas.microsoft.com/office/drawing/2014/main" id="{87F4DED1-5DB7-45F7-B16A-C2ABFC16B741}"/>
              </a:ext>
            </a:extLst>
          </p:cNvPr>
          <p:cNvPicPr>
            <a:picLocks noChangeAspect="1"/>
          </p:cNvPicPr>
          <p:nvPr/>
        </p:nvPicPr>
        <p:blipFill rotWithShape="1">
          <a:blip r:embed="rId5"/>
          <a:srcRect l="5831" t="3031" r="8454" b="779"/>
          <a:stretch/>
        </p:blipFill>
        <p:spPr>
          <a:xfrm>
            <a:off x="4182895" y="1685534"/>
            <a:ext cx="3826210" cy="3220394"/>
          </a:xfrm>
          <a:prstGeom prst="rect">
            <a:avLst/>
          </a:prstGeom>
        </p:spPr>
      </p:pic>
      <p:sp>
        <p:nvSpPr>
          <p:cNvPr id="25" name="文本框 24">
            <a:extLst>
              <a:ext uri="{FF2B5EF4-FFF2-40B4-BE49-F238E27FC236}">
                <a16:creationId xmlns:a16="http://schemas.microsoft.com/office/drawing/2014/main" id="{12DED750-1800-4ECA-824B-3A84EAE058C8}"/>
              </a:ext>
            </a:extLst>
          </p:cNvPr>
          <p:cNvSpPr txBox="1"/>
          <p:nvPr/>
        </p:nvSpPr>
        <p:spPr>
          <a:xfrm>
            <a:off x="1371600" y="1027906"/>
            <a:ext cx="8168640" cy="830997"/>
          </a:xfrm>
          <a:prstGeom prst="rect">
            <a:avLst/>
          </a:prstGeom>
          <a:noFill/>
        </p:spPr>
        <p:txBody>
          <a:bodyPr wrap="square" rtlCol="0">
            <a:spAutoFit/>
          </a:bodyPr>
          <a:lstStyle/>
          <a:p>
            <a:r>
              <a:rPr lang="zh-CN" altLang="en-US" sz="2400" dirty="0"/>
              <a:t>另一电极距离尖端不同位置时，空间中的电场分布（取对数）    单位：</a:t>
            </a:r>
            <a:r>
              <a:rPr lang="en-US" altLang="zh-CN" sz="2400" dirty="0" err="1"/>
              <a:t>a.u</a:t>
            </a:r>
            <a:r>
              <a:rPr lang="en-US" altLang="zh-CN" sz="2400" dirty="0"/>
              <a:t>.</a:t>
            </a:r>
            <a:endParaRPr lang="zh-CN" altLang="en-US" sz="2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161B9C38-8007-4ED1-8CC4-E4E3D1EE9D33}"/>
                  </a:ext>
                </a:extLst>
              </p:cNvPr>
              <p:cNvSpPr txBox="1"/>
              <p:nvPr/>
            </p:nvSpPr>
            <p:spPr>
              <a:xfrm>
                <a:off x="1026321" y="5298440"/>
                <a:ext cx="2072640" cy="369332"/>
              </a:xfrm>
              <a:prstGeom prst="rect">
                <a:avLst/>
              </a:prstGeom>
              <a:noFill/>
            </p:spPr>
            <p:txBody>
              <a:bodyPr wrap="square" rtlCol="0">
                <a:spAutoFit/>
              </a:bodyPr>
              <a:lstStyle/>
              <a:p>
                <a:r>
                  <a:rPr lang="zh-CN" altLang="en-US" dirty="0"/>
                  <a:t>两电极距离：</a:t>
                </a:r>
                <a14:m>
                  <m:oMath xmlns:m="http://schemas.openxmlformats.org/officeDocument/2006/math">
                    <m:r>
                      <a:rPr lang="en-US" altLang="zh-CN" i="1" dirty="0" smtClean="0">
                        <a:latin typeface="Cambria Math" panose="02040503050406030204" pitchFamily="18" charset="0"/>
                      </a:rPr>
                      <m:t>5</m:t>
                    </m:r>
                  </m:oMath>
                </a14:m>
                <a:r>
                  <a:rPr lang="en-US" altLang="zh-CN" dirty="0"/>
                  <a:t>cm</a:t>
                </a:r>
                <a:endParaRPr lang="zh-CN" altLang="en-US" dirty="0"/>
              </a:p>
            </p:txBody>
          </p:sp>
        </mc:Choice>
        <mc:Fallback xmlns="">
          <p:sp>
            <p:nvSpPr>
              <p:cNvPr id="26" name="文本框 25">
                <a:extLst>
                  <a:ext uri="{FF2B5EF4-FFF2-40B4-BE49-F238E27FC236}">
                    <a16:creationId xmlns:a16="http://schemas.microsoft.com/office/drawing/2014/main" id="{161B9C38-8007-4ED1-8CC4-E4E3D1EE9D33}"/>
                  </a:ext>
                </a:extLst>
              </p:cNvPr>
              <p:cNvSpPr txBox="1">
                <a:spLocks noRot="1" noChangeAspect="1" noMove="1" noResize="1" noEditPoints="1" noAdjustHandles="1" noChangeArrowheads="1" noChangeShapeType="1" noTextEdit="1"/>
              </p:cNvSpPr>
              <p:nvPr/>
            </p:nvSpPr>
            <p:spPr>
              <a:xfrm>
                <a:off x="1026321" y="5298440"/>
                <a:ext cx="2072640" cy="369332"/>
              </a:xfrm>
              <a:prstGeom prst="rect">
                <a:avLst/>
              </a:prstGeom>
              <a:blipFill>
                <a:blip r:embed="rId6"/>
                <a:stretch>
                  <a:fillRect l="-2353" t="-8197" r="-294"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505FF91-9F28-4978-A850-18B9BFBB31E6}"/>
                  </a:ext>
                </a:extLst>
              </p:cNvPr>
              <p:cNvSpPr txBox="1"/>
              <p:nvPr/>
            </p:nvSpPr>
            <p:spPr>
              <a:xfrm>
                <a:off x="4856640" y="5298440"/>
                <a:ext cx="2174401" cy="369332"/>
              </a:xfrm>
              <a:prstGeom prst="rect">
                <a:avLst/>
              </a:prstGeom>
              <a:noFill/>
            </p:spPr>
            <p:txBody>
              <a:bodyPr wrap="square" rtlCol="0">
                <a:spAutoFit/>
              </a:bodyPr>
              <a:lstStyle/>
              <a:p>
                <a:r>
                  <a:rPr lang="zh-CN" altLang="en-US" dirty="0"/>
                  <a:t>两电极距离：</a:t>
                </a:r>
                <a14:m>
                  <m:oMath xmlns:m="http://schemas.openxmlformats.org/officeDocument/2006/math">
                    <m:r>
                      <a:rPr lang="en-US" altLang="zh-CN" i="1">
                        <a:latin typeface="Cambria Math" panose="02040503050406030204" pitchFamily="18" charset="0"/>
                      </a:rPr>
                      <m:t>1</m:t>
                    </m:r>
                  </m:oMath>
                </a14:m>
                <a:r>
                  <a:rPr lang="en-US" altLang="zh-CN" dirty="0"/>
                  <a:t>0cm</a:t>
                </a:r>
                <a:endParaRPr lang="zh-CN" altLang="en-US" dirty="0"/>
              </a:p>
            </p:txBody>
          </p:sp>
        </mc:Choice>
        <mc:Fallback xmlns="">
          <p:sp>
            <p:nvSpPr>
              <p:cNvPr id="27" name="文本框 26">
                <a:extLst>
                  <a:ext uri="{FF2B5EF4-FFF2-40B4-BE49-F238E27FC236}">
                    <a16:creationId xmlns:a16="http://schemas.microsoft.com/office/drawing/2014/main" id="{9505FF91-9F28-4978-A850-18B9BFBB31E6}"/>
                  </a:ext>
                </a:extLst>
              </p:cNvPr>
              <p:cNvSpPr txBox="1">
                <a:spLocks noRot="1" noChangeAspect="1" noMove="1" noResize="1" noEditPoints="1" noAdjustHandles="1" noChangeArrowheads="1" noChangeShapeType="1" noTextEdit="1"/>
              </p:cNvSpPr>
              <p:nvPr/>
            </p:nvSpPr>
            <p:spPr>
              <a:xfrm>
                <a:off x="4856640" y="5298440"/>
                <a:ext cx="2174401" cy="369332"/>
              </a:xfrm>
              <a:prstGeom prst="rect">
                <a:avLst/>
              </a:prstGeom>
              <a:blipFill>
                <a:blip r:embed="rId7"/>
                <a:stretch>
                  <a:fillRect l="-2528" t="-8197" r="-1404"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B2B938E-8784-4781-A4CB-B442ACEC6D1A}"/>
                  </a:ext>
                </a:extLst>
              </p:cNvPr>
              <p:cNvSpPr txBox="1"/>
              <p:nvPr/>
            </p:nvSpPr>
            <p:spPr>
              <a:xfrm>
                <a:off x="9093038" y="5298440"/>
                <a:ext cx="2174402" cy="369332"/>
              </a:xfrm>
              <a:prstGeom prst="rect">
                <a:avLst/>
              </a:prstGeom>
              <a:noFill/>
            </p:spPr>
            <p:txBody>
              <a:bodyPr wrap="square" rtlCol="0">
                <a:spAutoFit/>
              </a:bodyPr>
              <a:lstStyle/>
              <a:p>
                <a:r>
                  <a:rPr lang="zh-CN" altLang="en-US" dirty="0"/>
                  <a:t>两电极距离：</a:t>
                </a:r>
                <a14:m>
                  <m:oMath xmlns:m="http://schemas.openxmlformats.org/officeDocument/2006/math">
                    <m:r>
                      <a:rPr lang="en-US" altLang="zh-CN" i="1" dirty="0">
                        <a:latin typeface="Cambria Math" panose="02040503050406030204" pitchFamily="18" charset="0"/>
                      </a:rPr>
                      <m:t>1</m:t>
                    </m:r>
                    <m:r>
                      <a:rPr lang="en-US" altLang="zh-CN" i="1" dirty="0" smtClean="0">
                        <a:latin typeface="Cambria Math" panose="02040503050406030204" pitchFamily="18" charset="0"/>
                      </a:rPr>
                      <m:t>5</m:t>
                    </m:r>
                  </m:oMath>
                </a14:m>
                <a:r>
                  <a:rPr lang="en-US" altLang="zh-CN" dirty="0"/>
                  <a:t>cm</a:t>
                </a:r>
                <a:endParaRPr lang="zh-CN" altLang="en-US" dirty="0"/>
              </a:p>
            </p:txBody>
          </p:sp>
        </mc:Choice>
        <mc:Fallback xmlns="">
          <p:sp>
            <p:nvSpPr>
              <p:cNvPr id="28" name="文本框 27">
                <a:extLst>
                  <a:ext uri="{FF2B5EF4-FFF2-40B4-BE49-F238E27FC236}">
                    <a16:creationId xmlns:a16="http://schemas.microsoft.com/office/drawing/2014/main" id="{1B2B938E-8784-4781-A4CB-B442ACEC6D1A}"/>
                  </a:ext>
                </a:extLst>
              </p:cNvPr>
              <p:cNvSpPr txBox="1">
                <a:spLocks noRot="1" noChangeAspect="1" noMove="1" noResize="1" noEditPoints="1" noAdjustHandles="1" noChangeArrowheads="1" noChangeShapeType="1" noTextEdit="1"/>
              </p:cNvSpPr>
              <p:nvPr/>
            </p:nvSpPr>
            <p:spPr>
              <a:xfrm>
                <a:off x="9093038" y="5298440"/>
                <a:ext cx="2174402" cy="369332"/>
              </a:xfrm>
              <a:prstGeom prst="rect">
                <a:avLst/>
              </a:prstGeom>
              <a:blipFill>
                <a:blip r:embed="rId8"/>
                <a:stretch>
                  <a:fillRect l="-2528" t="-8197" r="-1404"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9106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44D5B-7D3D-4AB6-931A-484DA2F37EAF}"/>
              </a:ext>
            </a:extLst>
          </p:cNvPr>
          <p:cNvSpPr>
            <a:spLocks noGrp="1"/>
          </p:cNvSpPr>
          <p:nvPr>
            <p:ph type="title"/>
          </p:nvPr>
        </p:nvSpPr>
        <p:spPr>
          <a:xfrm>
            <a:off x="838200" y="297338"/>
            <a:ext cx="10515600" cy="1325563"/>
          </a:xfrm>
        </p:spPr>
        <p:txBody>
          <a:bodyPr/>
          <a:lstStyle/>
          <a:p>
            <a:r>
              <a:rPr lang="zh-CN" altLang="en-US" sz="5400" dirty="0"/>
              <a:t>一、题目重述</a:t>
            </a:r>
          </a:p>
        </p:txBody>
      </p:sp>
      <p:sp>
        <p:nvSpPr>
          <p:cNvPr id="3" name="内容占位符 2">
            <a:extLst>
              <a:ext uri="{FF2B5EF4-FFF2-40B4-BE49-F238E27FC236}">
                <a16:creationId xmlns:a16="http://schemas.microsoft.com/office/drawing/2014/main" id="{D75F55CD-B15E-44D0-80F7-EF2276B3F499}"/>
              </a:ext>
            </a:extLst>
          </p:cNvPr>
          <p:cNvSpPr>
            <a:spLocks noGrp="1"/>
          </p:cNvSpPr>
          <p:nvPr>
            <p:ph idx="1"/>
          </p:nvPr>
        </p:nvSpPr>
        <p:spPr>
          <a:xfrm>
            <a:off x="629920" y="1617632"/>
            <a:ext cx="10723880" cy="1811368"/>
          </a:xfrm>
        </p:spPr>
        <p:txBody>
          <a:bodyPr/>
          <a:lstStyle/>
          <a:p>
            <a:pPr marL="0" indent="0">
              <a:lnSpc>
                <a:spcPct val="100000"/>
              </a:lnSpc>
              <a:buNone/>
            </a:pPr>
            <a:r>
              <a:rPr lang="en-US" altLang="zh-CN" dirty="0"/>
              <a:t>Build a simple motor whose propulsion is based on corona discharge. Investigate how the rotor's motion depends on relevant parameters and optimize your design for maximum speed at a fixed input voltage.</a:t>
            </a:r>
            <a:endParaRPr lang="zh-CN" altLang="en-US" dirty="0"/>
          </a:p>
        </p:txBody>
      </p:sp>
      <p:sp>
        <p:nvSpPr>
          <p:cNvPr id="4" name="内容占位符 2">
            <a:extLst>
              <a:ext uri="{FF2B5EF4-FFF2-40B4-BE49-F238E27FC236}">
                <a16:creationId xmlns:a16="http://schemas.microsoft.com/office/drawing/2014/main" id="{8EA83E98-79B0-474C-B5D2-336FDA2E8AD1}"/>
              </a:ext>
            </a:extLst>
          </p:cNvPr>
          <p:cNvSpPr txBox="1">
            <a:spLocks/>
          </p:cNvSpPr>
          <p:nvPr/>
        </p:nvSpPr>
        <p:spPr>
          <a:xfrm>
            <a:off x="629920" y="3423731"/>
            <a:ext cx="10723880" cy="1325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dirty="0"/>
              <a:t>构建一个基于</a:t>
            </a:r>
            <a:r>
              <a:rPr lang="zh-CN" altLang="en-US" dirty="0">
                <a:solidFill>
                  <a:srgbClr val="FF0000"/>
                </a:solidFill>
              </a:rPr>
              <a:t>电晕放电</a:t>
            </a:r>
            <a:r>
              <a:rPr lang="zh-CN" altLang="en-US" dirty="0"/>
              <a:t>来驱动的简易马达。探究相关参数对转子运动的影响，并优化你的设计，从而获得</a:t>
            </a:r>
            <a:r>
              <a:rPr lang="zh-CN" altLang="en-US" dirty="0">
                <a:solidFill>
                  <a:srgbClr val="FF0000"/>
                </a:solidFill>
              </a:rPr>
              <a:t>固定输入电压下的最大速度</a:t>
            </a:r>
            <a:r>
              <a:rPr lang="zh-CN" altLang="en-US" dirty="0"/>
              <a:t>。</a:t>
            </a:r>
          </a:p>
        </p:txBody>
      </p:sp>
      <p:sp>
        <p:nvSpPr>
          <p:cNvPr id="5" name="灯片编号占位符 4">
            <a:extLst>
              <a:ext uri="{FF2B5EF4-FFF2-40B4-BE49-F238E27FC236}">
                <a16:creationId xmlns:a16="http://schemas.microsoft.com/office/drawing/2014/main" id="{5E151B1D-2968-4236-98FB-9F86028E2253}"/>
              </a:ext>
            </a:extLst>
          </p:cNvPr>
          <p:cNvSpPr>
            <a:spLocks noGrp="1"/>
          </p:cNvSpPr>
          <p:nvPr>
            <p:ph type="sldNum" sz="quarter" idx="12"/>
          </p:nvPr>
        </p:nvSpPr>
        <p:spPr/>
        <p:txBody>
          <a:bodyPr/>
          <a:lstStyle/>
          <a:p>
            <a:fld id="{CEDF435E-B3EF-42D1-AF76-0DD2579A66A6}" type="slidenum">
              <a:rPr lang="zh-CN" altLang="en-US" smtClean="0"/>
              <a:t>4</a:t>
            </a:fld>
            <a:endParaRPr lang="zh-CN" altLang="en-US"/>
          </a:p>
        </p:txBody>
      </p:sp>
    </p:spTree>
    <p:extLst>
      <p:ext uri="{BB962C8B-B14F-4D97-AF65-F5344CB8AC3E}">
        <p14:creationId xmlns:p14="http://schemas.microsoft.com/office/powerpoint/2010/main" val="1857266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18ACA09-E696-4A1B-A67D-C5DF8D9B9183}"/>
              </a:ext>
            </a:extLst>
          </p:cNvPr>
          <p:cNvSpPr>
            <a:spLocks noGrp="1"/>
          </p:cNvSpPr>
          <p:nvPr>
            <p:ph type="sldNum" sz="quarter" idx="12"/>
          </p:nvPr>
        </p:nvSpPr>
        <p:spPr/>
        <p:txBody>
          <a:bodyPr/>
          <a:lstStyle/>
          <a:p>
            <a:fld id="{CEDF435E-B3EF-42D1-AF76-0DD2579A66A6}" type="slidenum">
              <a:rPr lang="zh-CN" altLang="en-US" smtClean="0"/>
              <a:pPr/>
              <a:t>40</a:t>
            </a:fld>
            <a:endParaRPr lang="zh-CN" altLang="en-US" dirty="0"/>
          </a:p>
        </p:txBody>
      </p:sp>
      <p:sp>
        <p:nvSpPr>
          <p:cNvPr id="6" name="标题 1">
            <a:extLst>
              <a:ext uri="{FF2B5EF4-FFF2-40B4-BE49-F238E27FC236}">
                <a16:creationId xmlns:a16="http://schemas.microsoft.com/office/drawing/2014/main" id="{146F84FE-CD58-404D-843A-576E6AFE87B6}"/>
              </a:ext>
            </a:extLst>
          </p:cNvPr>
          <p:cNvSpPr>
            <a:spLocks noGrp="1"/>
          </p:cNvSpPr>
          <p:nvPr>
            <p:ph type="title"/>
          </p:nvPr>
        </p:nvSpPr>
        <p:spPr>
          <a:xfrm>
            <a:off x="838200" y="365125"/>
            <a:ext cx="10515600" cy="1325563"/>
          </a:xfrm>
        </p:spPr>
        <p:txBody>
          <a:bodyPr/>
          <a:lstStyle/>
          <a:p>
            <a:r>
              <a:rPr lang="zh-CN" altLang="en-US" dirty="0"/>
              <a:t>二、方案优化</a:t>
            </a:r>
          </a:p>
        </p:txBody>
      </p:sp>
      <p:pic>
        <p:nvPicPr>
          <p:cNvPr id="7" name="图片 6">
            <a:extLst>
              <a:ext uri="{FF2B5EF4-FFF2-40B4-BE49-F238E27FC236}">
                <a16:creationId xmlns:a16="http://schemas.microsoft.com/office/drawing/2014/main" id="{18D475E2-5E31-41C8-B69A-86402B0EC17F}"/>
              </a:ext>
            </a:extLst>
          </p:cNvPr>
          <p:cNvPicPr>
            <a:picLocks noChangeAspect="1"/>
          </p:cNvPicPr>
          <p:nvPr/>
        </p:nvPicPr>
        <p:blipFill rotWithShape="1">
          <a:blip r:embed="rId2"/>
          <a:srcRect l="4704" t="22368" b="14903"/>
          <a:stretch/>
        </p:blipFill>
        <p:spPr>
          <a:xfrm>
            <a:off x="5526264" y="1646237"/>
            <a:ext cx="5415317" cy="4351337"/>
          </a:xfrm>
          <a:prstGeom prst="rect">
            <a:avLst/>
          </a:prstGeom>
        </p:spPr>
      </p:pic>
      <p:pic>
        <p:nvPicPr>
          <p:cNvPr id="8" name="内容占位符 7">
            <a:extLst>
              <a:ext uri="{FF2B5EF4-FFF2-40B4-BE49-F238E27FC236}">
                <a16:creationId xmlns:a16="http://schemas.microsoft.com/office/drawing/2014/main" id="{69425664-D9DC-4350-897C-3C4A5EAB363A}"/>
              </a:ext>
            </a:extLst>
          </p:cNvPr>
          <p:cNvPicPr>
            <a:picLocks noChangeAspect="1"/>
          </p:cNvPicPr>
          <p:nvPr/>
        </p:nvPicPr>
        <p:blipFill>
          <a:blip r:embed="rId3"/>
          <a:stretch>
            <a:fillRect/>
          </a:stretch>
        </p:blipFill>
        <p:spPr>
          <a:xfrm>
            <a:off x="904667" y="1646238"/>
            <a:ext cx="4209378" cy="435133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738EA10-6537-46D3-B80F-00C46042FEF6}"/>
                  </a:ext>
                </a:extLst>
              </p:cNvPr>
              <p:cNvSpPr txBox="1"/>
              <p:nvPr/>
            </p:nvSpPr>
            <p:spPr>
              <a:xfrm>
                <a:off x="1250419" y="5894685"/>
                <a:ext cx="9132848" cy="923330"/>
              </a:xfrm>
              <a:prstGeom prst="rect">
                <a:avLst/>
              </a:prstGeom>
              <a:noFill/>
            </p:spPr>
            <p:txBody>
              <a:bodyPr wrap="square" rtlCol="0">
                <a:spAutoFit/>
              </a:bodyPr>
              <a:lstStyle/>
              <a:p>
                <a:r>
                  <a:rPr lang="zh-CN" altLang="en-US" sz="3600" dirty="0"/>
                  <a:t>尖端与另一电极的距离</a:t>
                </a:r>
                <a14:m>
                  <m:oMath xmlns:m="http://schemas.openxmlformats.org/officeDocument/2006/math">
                    <m:r>
                      <a:rPr lang="en-US" altLang="zh-CN" sz="5400" b="0" i="1" smtClean="0">
                        <a:latin typeface="Cambria Math" panose="02040503050406030204" pitchFamily="18" charset="0"/>
                      </a:rPr>
                      <m:t>↓    ⟹    </m:t>
                    </m:r>
                    <m:r>
                      <a:rPr lang="en-US" altLang="zh-CN" sz="5400" b="0" i="1" smtClean="0">
                        <a:latin typeface="Cambria Math" panose="02040503050406030204" pitchFamily="18" charset="0"/>
                      </a:rPr>
                      <m:t>𝐸</m:t>
                    </m:r>
                    <m:r>
                      <a:rPr lang="en-US" altLang="zh-CN" sz="5400" b="0" i="1" smtClean="0">
                        <a:latin typeface="Cambria Math" panose="02040503050406030204" pitchFamily="18" charset="0"/>
                      </a:rPr>
                      <m:t>↑</m:t>
                    </m:r>
                  </m:oMath>
                </a14:m>
                <a:endParaRPr lang="zh-CN" altLang="en-US" sz="3600" dirty="0"/>
              </a:p>
            </p:txBody>
          </p:sp>
        </mc:Choice>
        <mc:Fallback xmlns="">
          <p:sp>
            <p:nvSpPr>
              <p:cNvPr id="9" name="文本框 8">
                <a:extLst>
                  <a:ext uri="{FF2B5EF4-FFF2-40B4-BE49-F238E27FC236}">
                    <a16:creationId xmlns:a16="http://schemas.microsoft.com/office/drawing/2014/main" id="{9738EA10-6537-46D3-B80F-00C46042FEF6}"/>
                  </a:ext>
                </a:extLst>
              </p:cNvPr>
              <p:cNvSpPr txBox="1">
                <a:spLocks noRot="1" noChangeAspect="1" noMove="1" noResize="1" noEditPoints="1" noAdjustHandles="1" noChangeArrowheads="1" noChangeShapeType="1" noTextEdit="1"/>
              </p:cNvSpPr>
              <p:nvPr/>
            </p:nvSpPr>
            <p:spPr>
              <a:xfrm>
                <a:off x="1250419" y="5894685"/>
                <a:ext cx="9132848" cy="923330"/>
              </a:xfrm>
              <a:prstGeom prst="rect">
                <a:avLst/>
              </a:prstGeom>
              <a:blipFill>
                <a:blip r:embed="rId4"/>
                <a:stretch>
                  <a:fillRect l="-2003" b="-17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284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18ACA09-E696-4A1B-A67D-C5DF8D9B9183}"/>
              </a:ext>
            </a:extLst>
          </p:cNvPr>
          <p:cNvSpPr>
            <a:spLocks noGrp="1"/>
          </p:cNvSpPr>
          <p:nvPr>
            <p:ph type="sldNum" sz="quarter" idx="12"/>
          </p:nvPr>
        </p:nvSpPr>
        <p:spPr/>
        <p:txBody>
          <a:bodyPr/>
          <a:lstStyle/>
          <a:p>
            <a:fld id="{CEDF435E-B3EF-42D1-AF76-0DD2579A66A6}" type="slidenum">
              <a:rPr lang="zh-CN" altLang="en-US" smtClean="0"/>
              <a:pPr/>
              <a:t>41</a:t>
            </a:fld>
            <a:endParaRPr lang="zh-CN" altLang="en-US" dirty="0"/>
          </a:p>
        </p:txBody>
      </p:sp>
      <p:sp>
        <p:nvSpPr>
          <p:cNvPr id="6" name="标题 1">
            <a:extLst>
              <a:ext uri="{FF2B5EF4-FFF2-40B4-BE49-F238E27FC236}">
                <a16:creationId xmlns:a16="http://schemas.microsoft.com/office/drawing/2014/main" id="{146F84FE-CD58-404D-843A-576E6AFE87B6}"/>
              </a:ext>
            </a:extLst>
          </p:cNvPr>
          <p:cNvSpPr>
            <a:spLocks noGrp="1"/>
          </p:cNvSpPr>
          <p:nvPr>
            <p:ph type="title"/>
          </p:nvPr>
        </p:nvSpPr>
        <p:spPr>
          <a:xfrm>
            <a:off x="838200" y="365125"/>
            <a:ext cx="10515600" cy="1325563"/>
          </a:xfrm>
        </p:spPr>
        <p:txBody>
          <a:bodyPr/>
          <a:lstStyle/>
          <a:p>
            <a:r>
              <a:rPr lang="zh-CN" altLang="en-US" dirty="0"/>
              <a:t>二、方案优化</a:t>
            </a:r>
          </a:p>
        </p:txBody>
      </p:sp>
      <p:pic>
        <p:nvPicPr>
          <p:cNvPr id="7" name="图片 6">
            <a:extLst>
              <a:ext uri="{FF2B5EF4-FFF2-40B4-BE49-F238E27FC236}">
                <a16:creationId xmlns:a16="http://schemas.microsoft.com/office/drawing/2014/main" id="{0CC33096-81D4-4058-AAA8-C0667E7A3ABF}"/>
              </a:ext>
            </a:extLst>
          </p:cNvPr>
          <p:cNvPicPr>
            <a:picLocks noChangeAspect="1"/>
          </p:cNvPicPr>
          <p:nvPr/>
        </p:nvPicPr>
        <p:blipFill>
          <a:blip r:embed="rId3"/>
          <a:stretch>
            <a:fillRect/>
          </a:stretch>
        </p:blipFill>
        <p:spPr>
          <a:xfrm>
            <a:off x="2762250" y="1349439"/>
            <a:ext cx="6667500" cy="5003672"/>
          </a:xfrm>
          <a:prstGeom prst="rect">
            <a:avLst/>
          </a:prstGeom>
        </p:spPr>
      </p:pic>
    </p:spTree>
    <p:extLst>
      <p:ext uri="{BB962C8B-B14F-4D97-AF65-F5344CB8AC3E}">
        <p14:creationId xmlns:p14="http://schemas.microsoft.com/office/powerpoint/2010/main" val="3034246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BEB021C-582D-4074-9B00-EF7C32EE5F2D}"/>
              </a:ext>
            </a:extLst>
          </p:cNvPr>
          <p:cNvSpPr>
            <a:spLocks noGrp="1"/>
          </p:cNvSpPr>
          <p:nvPr>
            <p:ph type="sldNum" sz="quarter" idx="12"/>
          </p:nvPr>
        </p:nvSpPr>
        <p:spPr/>
        <p:txBody>
          <a:bodyPr/>
          <a:lstStyle/>
          <a:p>
            <a:fld id="{CEDF435E-B3EF-42D1-AF76-0DD2579A66A6}" type="slidenum">
              <a:rPr lang="zh-CN" altLang="en-US" smtClean="0"/>
              <a:pPr/>
              <a:t>42</a:t>
            </a:fld>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146DD68-B992-4F9E-A2F8-AB94E841A938}"/>
                  </a:ext>
                </a:extLst>
              </p:cNvPr>
              <p:cNvSpPr/>
              <p:nvPr/>
            </p:nvSpPr>
            <p:spPr>
              <a:xfrm>
                <a:off x="7035501" y="5157598"/>
                <a:ext cx="4318299" cy="1145322"/>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0" dirty="0">
                    <a:solidFill>
                      <a:schemeClr val="tx1"/>
                    </a:solidFill>
                  </a:rPr>
                  <a:t>电晕</a:t>
                </a:r>
                <a:r>
                  <a:rPr lang="zh-CN" altLang="en-US" sz="3200" i="0" dirty="0">
                    <a:solidFill>
                      <a:schemeClr val="tx1"/>
                    </a:solidFill>
                    <a:latin typeface="+mj-lt"/>
                  </a:rPr>
                  <a:t>放电驱动力</a:t>
                </a:r>
                <a:r>
                  <a:rPr lang="zh-CN" altLang="en-US" sz="3200" dirty="0">
                    <a:solidFill>
                      <a:schemeClr val="tx1"/>
                    </a:solidFill>
                    <a:latin typeface="+mj-lt"/>
                  </a:rPr>
                  <a:t>矩</a:t>
                </a:r>
                <a14:m>
                  <m:oMath xmlns:m="http://schemas.openxmlformats.org/officeDocument/2006/math">
                    <m:sSub>
                      <m:sSubPr>
                        <m:ctrlPr>
                          <a:rPr lang="en-US" altLang="zh-CN" sz="3200" b="0" i="1" dirty="0" smtClean="0">
                            <a:solidFill>
                              <a:schemeClr val="tx1"/>
                            </a:solidFill>
                            <a:latin typeface="Cambria Math" panose="02040503050406030204" pitchFamily="18" charset="0"/>
                          </a:rPr>
                        </m:ctrlPr>
                      </m:sSubPr>
                      <m:e>
                        <m:r>
                          <a:rPr lang="en-US" altLang="zh-CN" sz="3200" i="1" dirty="0" smtClean="0">
                            <a:solidFill>
                              <a:schemeClr val="tx1"/>
                            </a:solidFill>
                            <a:latin typeface="Cambria Math" panose="02040503050406030204" pitchFamily="18" charset="0"/>
                          </a:rPr>
                          <m:t>𝑀</m:t>
                        </m:r>
                      </m:e>
                      <m:sub>
                        <m:r>
                          <a:rPr lang="en-US" altLang="zh-CN" sz="3200" b="0" i="1" dirty="0" smtClean="0">
                            <a:solidFill>
                              <a:schemeClr val="tx1"/>
                            </a:solidFill>
                            <a:latin typeface="Cambria Math" panose="02040503050406030204" pitchFamily="18" charset="0"/>
                          </a:rPr>
                          <m:t>𝑝</m:t>
                        </m:r>
                      </m:sub>
                    </m:sSub>
                    <m:r>
                      <a:rPr lang="en-US" altLang="zh-CN" sz="3200" b="0" i="1" dirty="0" smtClean="0">
                        <a:solidFill>
                          <a:schemeClr val="tx1"/>
                        </a:solidFill>
                        <a:latin typeface="Cambria Math" panose="02040503050406030204" pitchFamily="18" charset="0"/>
                      </a:rPr>
                      <m:t>↑</m:t>
                    </m:r>
                  </m:oMath>
                </a14:m>
                <a:endParaRPr lang="zh-CN" altLang="en-US" sz="3200" dirty="0">
                  <a:solidFill>
                    <a:schemeClr val="tx1"/>
                  </a:solidFill>
                </a:endParaRPr>
              </a:p>
            </p:txBody>
          </p:sp>
        </mc:Choice>
        <mc:Fallback xmlns="">
          <p:sp>
            <p:nvSpPr>
              <p:cNvPr id="5" name="矩形 4">
                <a:extLst>
                  <a:ext uri="{FF2B5EF4-FFF2-40B4-BE49-F238E27FC236}">
                    <a16:creationId xmlns:a16="http://schemas.microsoft.com/office/drawing/2014/main" id="{C146DD68-B992-4F9E-A2F8-AB94E841A938}"/>
                  </a:ext>
                </a:extLst>
              </p:cNvPr>
              <p:cNvSpPr>
                <a:spLocks noRot="1" noChangeAspect="1" noMove="1" noResize="1" noEditPoints="1" noAdjustHandles="1" noChangeArrowheads="1" noChangeShapeType="1" noTextEdit="1"/>
              </p:cNvSpPr>
              <p:nvPr/>
            </p:nvSpPr>
            <p:spPr>
              <a:xfrm>
                <a:off x="7035501" y="5157598"/>
                <a:ext cx="4318299" cy="1145322"/>
              </a:xfrm>
              <a:prstGeom prst="rect">
                <a:avLst/>
              </a:prstGeom>
              <a:blipFill>
                <a:blip r:embed="rId2"/>
                <a:stretch>
                  <a:fillRect l="-2646"/>
                </a:stretch>
              </a:blipFill>
              <a:ln w="5715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705B940-BB4F-43B1-9883-C049F0C173C6}"/>
                  </a:ext>
                </a:extLst>
              </p:cNvPr>
              <p:cNvSpPr/>
              <p:nvPr/>
            </p:nvSpPr>
            <p:spPr>
              <a:xfrm>
                <a:off x="838200" y="5437871"/>
                <a:ext cx="3993594" cy="584775"/>
              </a:xfrm>
              <a:prstGeom prst="rect">
                <a:avLst/>
              </a:prstGeom>
            </p:spPr>
            <p:txBody>
              <a:bodyPr wrap="none">
                <a:spAutoFit/>
              </a:bodyPr>
              <a:lstStyle/>
              <a:p>
                <a:r>
                  <a:rPr lang="zh-CN" altLang="en-US" sz="3200" dirty="0"/>
                  <a:t>与另一电极的距离</a:t>
                </a:r>
                <a14:m>
                  <m:oMath xmlns:m="http://schemas.openxmlformats.org/officeDocument/2006/math">
                    <m:r>
                      <m:rPr>
                        <m:sty m:val="p"/>
                      </m:rPr>
                      <a:rPr lang="en-US" altLang="zh-CN" sz="3200">
                        <a:latin typeface="Cambria Math" panose="02040503050406030204" pitchFamily="18" charset="0"/>
                      </a:rPr>
                      <m:t>L</m:t>
                    </m:r>
                    <m:r>
                      <a:rPr lang="en-US" altLang="zh-CN" sz="3200" b="0" i="1" smtClean="0">
                        <a:latin typeface="Cambria Math" panose="02040503050406030204" pitchFamily="18" charset="0"/>
                      </a:rPr>
                      <m:t>↑</m:t>
                    </m:r>
                  </m:oMath>
                </a14:m>
                <a:endParaRPr lang="zh-CN" altLang="en-US" sz="3200" dirty="0"/>
              </a:p>
            </p:txBody>
          </p:sp>
        </mc:Choice>
        <mc:Fallback xmlns="">
          <p:sp>
            <p:nvSpPr>
              <p:cNvPr id="6" name="矩形 5">
                <a:extLst>
                  <a:ext uri="{FF2B5EF4-FFF2-40B4-BE49-F238E27FC236}">
                    <a16:creationId xmlns:a16="http://schemas.microsoft.com/office/drawing/2014/main" id="{4705B940-BB4F-43B1-9883-C049F0C173C6}"/>
                  </a:ext>
                </a:extLst>
              </p:cNvPr>
              <p:cNvSpPr>
                <a:spLocks noRot="1" noChangeAspect="1" noMove="1" noResize="1" noEditPoints="1" noAdjustHandles="1" noChangeArrowheads="1" noChangeShapeType="1" noTextEdit="1"/>
              </p:cNvSpPr>
              <p:nvPr/>
            </p:nvSpPr>
            <p:spPr>
              <a:xfrm>
                <a:off x="838200" y="5437871"/>
                <a:ext cx="3993594" cy="584775"/>
              </a:xfrm>
              <a:prstGeom prst="rect">
                <a:avLst/>
              </a:prstGeom>
              <a:blipFill>
                <a:blip r:embed="rId3"/>
                <a:stretch>
                  <a:fillRect l="-3969" t="-13542" b="-33333"/>
                </a:stretch>
              </a:blipFill>
            </p:spPr>
            <p:txBody>
              <a:bodyPr/>
              <a:lstStyle/>
              <a:p>
                <a:r>
                  <a:rPr lang="zh-CN" altLang="en-US">
                    <a:noFill/>
                  </a:rPr>
                  <a:t> </a:t>
                </a:r>
              </a:p>
            </p:txBody>
          </p:sp>
        </mc:Fallback>
      </mc:AlternateContent>
      <p:sp>
        <p:nvSpPr>
          <p:cNvPr id="7" name="箭头: 右 6">
            <a:extLst>
              <a:ext uri="{FF2B5EF4-FFF2-40B4-BE49-F238E27FC236}">
                <a16:creationId xmlns:a16="http://schemas.microsoft.com/office/drawing/2014/main" id="{FB15DBF6-8D83-491B-99FA-F65A7E1348F8}"/>
              </a:ext>
            </a:extLst>
          </p:cNvPr>
          <p:cNvSpPr/>
          <p:nvPr/>
        </p:nvSpPr>
        <p:spPr>
          <a:xfrm>
            <a:off x="5156500" y="5380108"/>
            <a:ext cx="1416205" cy="700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6F9E34F6-FF77-4699-A167-72643CF84086}"/>
              </a:ext>
            </a:extLst>
          </p:cNvPr>
          <p:cNvSpPr>
            <a:spLocks noGrp="1"/>
          </p:cNvSpPr>
          <p:nvPr>
            <p:ph type="title"/>
          </p:nvPr>
        </p:nvSpPr>
        <p:spPr>
          <a:xfrm>
            <a:off x="838200" y="365125"/>
            <a:ext cx="10515600" cy="1325563"/>
          </a:xfrm>
        </p:spPr>
        <p:txBody>
          <a:bodyPr/>
          <a:lstStyle/>
          <a:p>
            <a:r>
              <a:rPr lang="zh-CN" altLang="en-US" dirty="0"/>
              <a:t>二、方案优化</a:t>
            </a:r>
          </a:p>
        </p:txBody>
      </p:sp>
      <p:pic>
        <p:nvPicPr>
          <p:cNvPr id="11" name="图片 10">
            <a:extLst>
              <a:ext uri="{FF2B5EF4-FFF2-40B4-BE49-F238E27FC236}">
                <a16:creationId xmlns:a16="http://schemas.microsoft.com/office/drawing/2014/main" id="{D59049DE-C2F3-43CA-A06D-7439483028CE}"/>
              </a:ext>
            </a:extLst>
          </p:cNvPr>
          <p:cNvPicPr>
            <a:picLocks noChangeAspect="1"/>
          </p:cNvPicPr>
          <p:nvPr/>
        </p:nvPicPr>
        <p:blipFill>
          <a:blip r:embed="rId4"/>
          <a:stretch>
            <a:fillRect/>
          </a:stretch>
        </p:blipFill>
        <p:spPr>
          <a:xfrm>
            <a:off x="3499821" y="1100520"/>
            <a:ext cx="5192358" cy="3901686"/>
          </a:xfrm>
          <a:prstGeom prst="rect">
            <a:avLst/>
          </a:prstGeom>
        </p:spPr>
      </p:pic>
    </p:spTree>
    <p:extLst>
      <p:ext uri="{BB962C8B-B14F-4D97-AF65-F5344CB8AC3E}">
        <p14:creationId xmlns:p14="http://schemas.microsoft.com/office/powerpoint/2010/main" val="223401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5147E0B-09D5-43F6-8F6D-E1FADDCEBA83}"/>
              </a:ext>
            </a:extLst>
          </p:cNvPr>
          <p:cNvSpPr>
            <a:spLocks noGrp="1"/>
          </p:cNvSpPr>
          <p:nvPr>
            <p:ph type="sldNum" sz="quarter" idx="12"/>
          </p:nvPr>
        </p:nvSpPr>
        <p:spPr/>
        <p:txBody>
          <a:bodyPr/>
          <a:lstStyle/>
          <a:p>
            <a:fld id="{CEDF435E-B3EF-42D1-AF76-0DD2579A66A6}" type="slidenum">
              <a:rPr lang="zh-CN" altLang="en-US" smtClean="0"/>
              <a:pPr/>
              <a:t>43</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07F2FA4-6FEA-4009-90F4-25BA4C7D630C}"/>
                  </a:ext>
                </a:extLst>
              </p:cNvPr>
              <p:cNvSpPr txBox="1"/>
              <p:nvPr/>
            </p:nvSpPr>
            <p:spPr>
              <a:xfrm>
                <a:off x="3750527" y="3964259"/>
                <a:ext cx="4690946" cy="7554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4000" b="0" i="1" smtClean="0">
                              <a:solidFill>
                                <a:schemeClr val="bg2">
                                  <a:lumMod val="90000"/>
                                </a:schemeClr>
                              </a:solidFill>
                              <a:latin typeface="Cambria Math" panose="02040503050406030204" pitchFamily="18" charset="0"/>
                            </a:rPr>
                          </m:ctrlPr>
                        </m:sSubPr>
                        <m:e>
                          <m:r>
                            <a:rPr lang="en-US" altLang="zh-CN" sz="4000" b="0" i="1" smtClean="0">
                              <a:solidFill>
                                <a:schemeClr val="bg2">
                                  <a:lumMod val="90000"/>
                                </a:schemeClr>
                              </a:solidFill>
                              <a:latin typeface="Cambria Math" panose="02040503050406030204" pitchFamily="18" charset="0"/>
                            </a:rPr>
                            <m:t>𝑀</m:t>
                          </m:r>
                        </m:e>
                        <m:sub>
                          <m:r>
                            <a:rPr lang="en-US" altLang="zh-CN" sz="4000" b="0" i="1" smtClean="0">
                              <a:solidFill>
                                <a:schemeClr val="bg2">
                                  <a:lumMod val="90000"/>
                                </a:schemeClr>
                              </a:solidFill>
                              <a:latin typeface="Cambria Math" panose="02040503050406030204" pitchFamily="18" charset="0"/>
                            </a:rPr>
                            <m:t>𝑝</m:t>
                          </m:r>
                        </m:sub>
                      </m:sSub>
                      <m:r>
                        <a:rPr lang="en-US" altLang="zh-CN" sz="4000" b="0" i="1" smtClean="0">
                          <a:solidFill>
                            <a:schemeClr val="bg2">
                              <a:lumMod val="90000"/>
                            </a:schemeClr>
                          </a:solidFill>
                          <a:latin typeface="Cambria Math" panose="02040503050406030204" pitchFamily="18" charset="0"/>
                        </a:rPr>
                        <m:t>    =    </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𝑀</m:t>
                          </m:r>
                        </m:e>
                        <m:sub>
                          <m:r>
                            <a:rPr lang="en-US" altLang="zh-CN" sz="4000" b="0" i="1" smtClean="0">
                              <a:latin typeface="Cambria Math" panose="02040503050406030204" pitchFamily="18" charset="0"/>
                            </a:rPr>
                            <m:t>𝑟</m:t>
                          </m:r>
                        </m:sub>
                      </m:sSub>
                    </m:oMath>
                  </m:oMathPara>
                </a14:m>
                <a:endParaRPr lang="zh-CN" altLang="en-US" sz="4000" dirty="0"/>
              </a:p>
            </p:txBody>
          </p:sp>
        </mc:Choice>
        <mc:Fallback xmlns="">
          <p:sp>
            <p:nvSpPr>
              <p:cNvPr id="5" name="文本框 4">
                <a:extLst>
                  <a:ext uri="{FF2B5EF4-FFF2-40B4-BE49-F238E27FC236}">
                    <a16:creationId xmlns:a16="http://schemas.microsoft.com/office/drawing/2014/main" id="{D07F2FA4-6FEA-4009-90F4-25BA4C7D630C}"/>
                  </a:ext>
                </a:extLst>
              </p:cNvPr>
              <p:cNvSpPr txBox="1">
                <a:spLocks noRot="1" noChangeAspect="1" noMove="1" noResize="1" noEditPoints="1" noAdjustHandles="1" noChangeArrowheads="1" noChangeShapeType="1" noTextEdit="1"/>
              </p:cNvSpPr>
              <p:nvPr/>
            </p:nvSpPr>
            <p:spPr>
              <a:xfrm>
                <a:off x="3750527" y="3964259"/>
                <a:ext cx="4690946" cy="755463"/>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6CA1FDB-38B7-4572-B86A-A307D18D2908}"/>
              </a:ext>
            </a:extLst>
          </p:cNvPr>
          <p:cNvSpPr txBox="1"/>
          <p:nvPr/>
        </p:nvSpPr>
        <p:spPr>
          <a:xfrm>
            <a:off x="1462669" y="1947889"/>
            <a:ext cx="8106936" cy="1481111"/>
          </a:xfrm>
          <a:prstGeom prst="rect">
            <a:avLst/>
          </a:prstGeom>
          <a:noFill/>
        </p:spPr>
        <p:txBody>
          <a:bodyPr wrap="square" rtlCol="0">
            <a:spAutoFit/>
          </a:bodyPr>
          <a:lstStyle/>
          <a:p>
            <a:pPr>
              <a:lnSpc>
                <a:spcPct val="150000"/>
              </a:lnSpc>
            </a:pPr>
            <a:r>
              <a:rPr lang="zh-CN" altLang="en-US" sz="2800" dirty="0">
                <a:solidFill>
                  <a:schemeClr val="bg2">
                    <a:lumMod val="90000"/>
                  </a:schemeClr>
                </a:solidFill>
              </a:rPr>
              <a:t>当达到最高转速时，</a:t>
            </a:r>
            <a:endParaRPr lang="en-US" altLang="zh-CN" sz="2800" dirty="0">
              <a:solidFill>
                <a:schemeClr val="bg2">
                  <a:lumMod val="90000"/>
                </a:schemeClr>
              </a:solidFill>
            </a:endParaRPr>
          </a:p>
          <a:p>
            <a:pPr>
              <a:lnSpc>
                <a:spcPct val="150000"/>
              </a:lnSpc>
            </a:pPr>
            <a:r>
              <a:rPr lang="en-US" altLang="zh-CN" sz="3600" dirty="0">
                <a:solidFill>
                  <a:schemeClr val="bg2">
                    <a:lumMod val="90000"/>
                  </a:schemeClr>
                </a:solidFill>
              </a:rPr>
              <a:t>	</a:t>
            </a:r>
            <a:r>
              <a:rPr lang="zh-CN" altLang="en-US" sz="3600" b="1" dirty="0">
                <a:solidFill>
                  <a:schemeClr val="bg2">
                    <a:lumMod val="90000"/>
                  </a:schemeClr>
                </a:solidFill>
              </a:rPr>
              <a:t>电晕放电驱动力矩</a:t>
            </a:r>
            <a:r>
              <a:rPr lang="zh-CN" altLang="en-US" sz="3600" dirty="0">
                <a:solidFill>
                  <a:schemeClr val="bg2">
                    <a:lumMod val="90000"/>
                  </a:schemeClr>
                </a:solidFill>
              </a:rPr>
              <a:t> </a:t>
            </a:r>
            <a:r>
              <a:rPr lang="zh-CN" altLang="en-US" sz="2800" dirty="0">
                <a:solidFill>
                  <a:schemeClr val="bg2">
                    <a:lumMod val="90000"/>
                  </a:schemeClr>
                </a:solidFill>
              </a:rPr>
              <a:t>与 </a:t>
            </a:r>
            <a:r>
              <a:rPr lang="zh-CN" altLang="en-US" sz="3600" b="1" dirty="0"/>
              <a:t>阻力矩</a:t>
            </a:r>
            <a:r>
              <a:rPr lang="zh-CN" altLang="en-US" sz="3600" dirty="0"/>
              <a:t> </a:t>
            </a:r>
            <a:r>
              <a:rPr lang="zh-CN" altLang="en-US" sz="2800" dirty="0">
                <a:solidFill>
                  <a:schemeClr val="bg2">
                    <a:lumMod val="90000"/>
                  </a:schemeClr>
                </a:solidFill>
              </a:rPr>
              <a:t>相平衡</a:t>
            </a:r>
          </a:p>
        </p:txBody>
      </p:sp>
      <p:sp>
        <p:nvSpPr>
          <p:cNvPr id="7" name="矩形 6">
            <a:extLst>
              <a:ext uri="{FF2B5EF4-FFF2-40B4-BE49-F238E27FC236}">
                <a16:creationId xmlns:a16="http://schemas.microsoft.com/office/drawing/2014/main" id="{3A661143-4300-4366-937A-BC93481434B9}"/>
              </a:ext>
            </a:extLst>
          </p:cNvPr>
          <p:cNvSpPr/>
          <p:nvPr/>
        </p:nvSpPr>
        <p:spPr>
          <a:xfrm>
            <a:off x="2443480" y="2763520"/>
            <a:ext cx="3749039" cy="642546"/>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79CF7BC-CFDC-49B7-A9A2-206E1B91B261}"/>
              </a:ext>
            </a:extLst>
          </p:cNvPr>
          <p:cNvSpPr/>
          <p:nvPr/>
        </p:nvSpPr>
        <p:spPr>
          <a:xfrm>
            <a:off x="6648450" y="2763520"/>
            <a:ext cx="1478280" cy="6425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7600AB5-EE62-4E31-BF86-18739B9362B4}"/>
              </a:ext>
            </a:extLst>
          </p:cNvPr>
          <p:cNvSpPr/>
          <p:nvPr/>
        </p:nvSpPr>
        <p:spPr>
          <a:xfrm>
            <a:off x="4533901" y="4020717"/>
            <a:ext cx="876300" cy="755462"/>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3B2E7FA-C014-4B32-A4B4-5E456185130A}"/>
              </a:ext>
            </a:extLst>
          </p:cNvPr>
          <p:cNvSpPr/>
          <p:nvPr/>
        </p:nvSpPr>
        <p:spPr>
          <a:xfrm>
            <a:off x="6781801" y="4020716"/>
            <a:ext cx="800099" cy="7554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a:extLst>
              <a:ext uri="{FF2B5EF4-FFF2-40B4-BE49-F238E27FC236}">
                <a16:creationId xmlns:a16="http://schemas.microsoft.com/office/drawing/2014/main" id="{BECECCA6-7E3C-4340-9FC9-1B9C6DCBE099}"/>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289580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A4B9C68-8C85-4FF5-9CC3-A5665623587E}"/>
              </a:ext>
            </a:extLst>
          </p:cNvPr>
          <p:cNvSpPr>
            <a:spLocks noGrp="1"/>
          </p:cNvSpPr>
          <p:nvPr>
            <p:ph type="sldNum" sz="quarter" idx="12"/>
          </p:nvPr>
        </p:nvSpPr>
        <p:spPr/>
        <p:txBody>
          <a:bodyPr/>
          <a:lstStyle/>
          <a:p>
            <a:fld id="{CEDF435E-B3EF-42D1-AF76-0DD2579A66A6}" type="slidenum">
              <a:rPr lang="zh-CN" altLang="en-US" smtClean="0"/>
              <a:pPr/>
              <a:t>44</a:t>
            </a:fld>
            <a:endParaRPr lang="zh-CN" altLang="en-US" dirty="0"/>
          </a:p>
        </p:txBody>
      </p:sp>
      <p:sp>
        <p:nvSpPr>
          <p:cNvPr id="5" name="文本框 4">
            <a:extLst>
              <a:ext uri="{FF2B5EF4-FFF2-40B4-BE49-F238E27FC236}">
                <a16:creationId xmlns:a16="http://schemas.microsoft.com/office/drawing/2014/main" id="{465F53B9-35CF-4E20-8BD7-8CA9052BD4A1}"/>
              </a:ext>
            </a:extLst>
          </p:cNvPr>
          <p:cNvSpPr txBox="1"/>
          <p:nvPr/>
        </p:nvSpPr>
        <p:spPr>
          <a:xfrm>
            <a:off x="625397" y="1694008"/>
            <a:ext cx="10728404" cy="646331"/>
          </a:xfrm>
          <a:prstGeom prst="rect">
            <a:avLst/>
          </a:prstGeom>
          <a:noFill/>
        </p:spPr>
        <p:txBody>
          <a:bodyPr wrap="square" rtlCol="0">
            <a:spAutoFit/>
          </a:bodyPr>
          <a:lstStyle/>
          <a:p>
            <a:r>
              <a:rPr lang="zh-CN" altLang="en-US" sz="3600" dirty="0"/>
              <a:t>阻力矩    </a:t>
            </a:r>
            <a:r>
              <a:rPr lang="en-US" altLang="zh-CN" sz="3600" dirty="0"/>
              <a:t>=    </a:t>
            </a:r>
            <a:r>
              <a:rPr lang="zh-CN" altLang="en-US" sz="3600" dirty="0"/>
              <a:t>底部滑动摩擦阻力矩    </a:t>
            </a:r>
            <a:r>
              <a:rPr lang="en-US" altLang="zh-CN" sz="3600" dirty="0"/>
              <a:t>+    </a:t>
            </a:r>
            <a:r>
              <a:rPr lang="zh-CN" altLang="en-US" sz="3600" dirty="0"/>
              <a:t>空气阻力矩</a:t>
            </a:r>
          </a:p>
        </p:txBody>
      </p:sp>
      <p:sp>
        <p:nvSpPr>
          <p:cNvPr id="6" name="矩形 5">
            <a:extLst>
              <a:ext uri="{FF2B5EF4-FFF2-40B4-BE49-F238E27FC236}">
                <a16:creationId xmlns:a16="http://schemas.microsoft.com/office/drawing/2014/main" id="{AC99DC22-2A24-4244-945C-1B3B5D1ADFC5}"/>
              </a:ext>
            </a:extLst>
          </p:cNvPr>
          <p:cNvSpPr/>
          <p:nvPr/>
        </p:nvSpPr>
        <p:spPr>
          <a:xfrm>
            <a:off x="819677" y="2418836"/>
            <a:ext cx="1171684" cy="7554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4EBD59C-8A6E-4B26-9E7A-309F13A5ED87}"/>
                  </a:ext>
                </a:extLst>
              </p:cNvPr>
              <p:cNvSpPr txBox="1"/>
              <p:nvPr/>
            </p:nvSpPr>
            <p:spPr>
              <a:xfrm>
                <a:off x="625396" y="2418836"/>
                <a:ext cx="10941205" cy="707886"/>
              </a:xfrm>
              <a:prstGeom prst="rect">
                <a:avLst/>
              </a:prstGeom>
              <a:noFill/>
            </p:spPr>
            <p:txBody>
              <a:bodyPr wrap="square" rtlCol="0">
                <a:spAutoFit/>
              </a:bodyPr>
              <a:lstStyle/>
              <a:p>
                <a:r>
                  <a:rPr lang="en-US" altLang="zh-CN" sz="4000" b="0" dirty="0"/>
                  <a:t>   </a:t>
                </a:r>
                <a14:m>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𝑀</m:t>
                        </m:r>
                      </m:e>
                      <m:sub>
                        <m:r>
                          <a:rPr lang="en-US" altLang="zh-CN" sz="4000" b="0" i="1" smtClean="0">
                            <a:latin typeface="Cambria Math" panose="02040503050406030204" pitchFamily="18" charset="0"/>
                          </a:rPr>
                          <m:t>𝑟</m:t>
                        </m:r>
                      </m:sub>
                    </m:sSub>
                    <m:r>
                      <a:rPr lang="en-US" altLang="zh-CN" sz="4000" b="0" i="1" smtClean="0">
                        <a:latin typeface="Cambria Math" panose="02040503050406030204" pitchFamily="18" charset="0"/>
                      </a:rPr>
                      <m:t>     =                  </m:t>
                    </m:r>
                    <m:r>
                      <a:rPr lang="en-US" altLang="zh-CN" sz="4000" b="0" i="1" smtClean="0">
                        <a:latin typeface="Cambria Math" panose="02040503050406030204" pitchFamily="18" charset="0"/>
                      </a:rPr>
                      <m:t>𝜇</m:t>
                    </m:r>
                    <m:r>
                      <a:rPr lang="en-US" altLang="zh-CN" sz="4000" b="0" i="1" smtClean="0">
                        <a:latin typeface="Cambria Math" panose="02040503050406030204" pitchFamily="18" charset="0"/>
                      </a:rPr>
                      <m:t>𝑚𝑔𝑟</m:t>
                    </m:r>
                    <m:r>
                      <a:rPr lang="en-US" altLang="zh-CN" sz="4000" b="0" i="1" smtClean="0">
                        <a:latin typeface="Cambria Math" panose="02040503050406030204" pitchFamily="18" charset="0"/>
                      </a:rPr>
                      <m:t>             +      </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𝑀</m:t>
                        </m:r>
                      </m:e>
                      <m:sub>
                        <m:r>
                          <a:rPr lang="en-US" altLang="zh-CN" sz="4000" b="0" i="1" smtClean="0">
                            <a:latin typeface="Cambria Math" panose="02040503050406030204" pitchFamily="18" charset="0"/>
                          </a:rPr>
                          <m:t>𝑟</m:t>
                        </m:r>
                        <m:r>
                          <a:rPr lang="en-US" altLang="zh-CN" sz="4000" b="0" i="1" smtClean="0">
                            <a:latin typeface="Cambria Math" panose="02040503050406030204" pitchFamily="18" charset="0"/>
                          </a:rPr>
                          <m:t>2</m:t>
                        </m:r>
                      </m:sub>
                    </m:sSub>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𝜔</m:t>
                        </m:r>
                      </m:e>
                    </m:d>
                  </m:oMath>
                </a14:m>
                <a:endParaRPr lang="zh-CN" altLang="en-US" sz="4000" dirty="0"/>
              </a:p>
            </p:txBody>
          </p:sp>
        </mc:Choice>
        <mc:Fallback xmlns="">
          <p:sp>
            <p:nvSpPr>
              <p:cNvPr id="7" name="文本框 6">
                <a:extLst>
                  <a:ext uri="{FF2B5EF4-FFF2-40B4-BE49-F238E27FC236}">
                    <a16:creationId xmlns:a16="http://schemas.microsoft.com/office/drawing/2014/main" id="{04EBD59C-8A6E-4B26-9E7A-309F13A5ED87}"/>
                  </a:ext>
                </a:extLst>
              </p:cNvPr>
              <p:cNvSpPr txBox="1">
                <a:spLocks noRot="1" noChangeAspect="1" noMove="1" noResize="1" noEditPoints="1" noAdjustHandles="1" noChangeArrowheads="1" noChangeShapeType="1" noTextEdit="1"/>
              </p:cNvSpPr>
              <p:nvPr/>
            </p:nvSpPr>
            <p:spPr>
              <a:xfrm>
                <a:off x="625396" y="2418836"/>
                <a:ext cx="10941205" cy="707886"/>
              </a:xfrm>
              <a:prstGeom prst="rect">
                <a:avLst/>
              </a:prstGeom>
              <a:blipFill>
                <a:blip r:embed="rId2"/>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AD32E951-16E7-4126-A8EB-125B418A8FB9}"/>
              </a:ext>
            </a:extLst>
          </p:cNvPr>
          <p:cNvSpPr/>
          <p:nvPr/>
        </p:nvSpPr>
        <p:spPr>
          <a:xfrm>
            <a:off x="4516245" y="2418835"/>
            <a:ext cx="2062974" cy="75546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DFA24B3-F483-47C2-9EEE-96140876CD36}"/>
              </a:ext>
            </a:extLst>
          </p:cNvPr>
          <p:cNvSpPr/>
          <p:nvPr/>
        </p:nvSpPr>
        <p:spPr>
          <a:xfrm>
            <a:off x="8552983" y="2450514"/>
            <a:ext cx="2421673" cy="75546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4BF38EE3-88ED-4AAE-ADE8-40FD3BE035F7}"/>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164368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A4B9C68-8C85-4FF5-9CC3-A5665623587E}"/>
              </a:ext>
            </a:extLst>
          </p:cNvPr>
          <p:cNvSpPr>
            <a:spLocks noGrp="1"/>
          </p:cNvSpPr>
          <p:nvPr>
            <p:ph type="sldNum" sz="quarter" idx="12"/>
          </p:nvPr>
        </p:nvSpPr>
        <p:spPr/>
        <p:txBody>
          <a:bodyPr/>
          <a:lstStyle/>
          <a:p>
            <a:fld id="{CEDF435E-B3EF-42D1-AF76-0DD2579A66A6}" type="slidenum">
              <a:rPr lang="zh-CN" altLang="en-US" smtClean="0"/>
              <a:pPr/>
              <a:t>45</a:t>
            </a:fld>
            <a:endParaRPr lang="zh-CN" altLang="en-US" dirty="0"/>
          </a:p>
        </p:txBody>
      </p:sp>
      <p:sp>
        <p:nvSpPr>
          <p:cNvPr id="5" name="文本框 4">
            <a:extLst>
              <a:ext uri="{FF2B5EF4-FFF2-40B4-BE49-F238E27FC236}">
                <a16:creationId xmlns:a16="http://schemas.microsoft.com/office/drawing/2014/main" id="{465F53B9-35CF-4E20-8BD7-8CA9052BD4A1}"/>
              </a:ext>
            </a:extLst>
          </p:cNvPr>
          <p:cNvSpPr txBox="1"/>
          <p:nvPr/>
        </p:nvSpPr>
        <p:spPr>
          <a:xfrm>
            <a:off x="625397" y="1694008"/>
            <a:ext cx="10728404" cy="646331"/>
          </a:xfrm>
          <a:prstGeom prst="rect">
            <a:avLst/>
          </a:prstGeom>
          <a:noFill/>
        </p:spPr>
        <p:txBody>
          <a:bodyPr wrap="square" rtlCol="0">
            <a:spAutoFit/>
          </a:bodyPr>
          <a:lstStyle/>
          <a:p>
            <a:r>
              <a:rPr lang="zh-CN" altLang="en-US" sz="3600" dirty="0"/>
              <a:t>阻力矩    </a:t>
            </a:r>
            <a:r>
              <a:rPr lang="en-US" altLang="zh-CN" sz="3600" dirty="0"/>
              <a:t>=    </a:t>
            </a:r>
            <a:r>
              <a:rPr lang="zh-CN" altLang="en-US" sz="3600" dirty="0"/>
              <a:t>底部滑动摩擦阻力矩    </a:t>
            </a:r>
            <a:r>
              <a:rPr lang="en-US" altLang="zh-CN" sz="3600" dirty="0"/>
              <a:t>+    </a:t>
            </a:r>
            <a:r>
              <a:rPr lang="zh-CN" altLang="en-US" sz="3600" dirty="0"/>
              <a:t>空气阻力矩</a:t>
            </a:r>
          </a:p>
        </p:txBody>
      </p:sp>
      <p:sp>
        <p:nvSpPr>
          <p:cNvPr id="6" name="矩形 5">
            <a:extLst>
              <a:ext uri="{FF2B5EF4-FFF2-40B4-BE49-F238E27FC236}">
                <a16:creationId xmlns:a16="http://schemas.microsoft.com/office/drawing/2014/main" id="{AC99DC22-2A24-4244-945C-1B3B5D1ADFC5}"/>
              </a:ext>
            </a:extLst>
          </p:cNvPr>
          <p:cNvSpPr/>
          <p:nvPr/>
        </p:nvSpPr>
        <p:spPr>
          <a:xfrm>
            <a:off x="819677" y="2418836"/>
            <a:ext cx="1171684" cy="7554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4EBD59C-8A6E-4B26-9E7A-309F13A5ED87}"/>
                  </a:ext>
                </a:extLst>
              </p:cNvPr>
              <p:cNvSpPr txBox="1"/>
              <p:nvPr/>
            </p:nvSpPr>
            <p:spPr>
              <a:xfrm>
                <a:off x="625396" y="2418836"/>
                <a:ext cx="10941205" cy="707886"/>
              </a:xfrm>
              <a:prstGeom prst="rect">
                <a:avLst/>
              </a:prstGeom>
              <a:noFill/>
            </p:spPr>
            <p:txBody>
              <a:bodyPr wrap="square" rtlCol="0">
                <a:spAutoFit/>
              </a:bodyPr>
              <a:lstStyle/>
              <a:p>
                <a:r>
                  <a:rPr lang="en-US" altLang="zh-CN" sz="4000" b="0" dirty="0"/>
                  <a:t>   </a:t>
                </a:r>
                <a14:m>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𝑀</m:t>
                        </m:r>
                      </m:e>
                      <m:sub>
                        <m:r>
                          <a:rPr lang="en-US" altLang="zh-CN" sz="4000" b="0" i="1" smtClean="0">
                            <a:latin typeface="Cambria Math" panose="02040503050406030204" pitchFamily="18" charset="0"/>
                          </a:rPr>
                          <m:t>𝑟</m:t>
                        </m:r>
                      </m:sub>
                    </m:sSub>
                    <m:r>
                      <a:rPr lang="en-US" altLang="zh-CN" sz="4000" b="0" i="1" smtClean="0">
                        <a:latin typeface="Cambria Math" panose="02040503050406030204" pitchFamily="18" charset="0"/>
                      </a:rPr>
                      <m:t>     =                  </m:t>
                    </m:r>
                    <m:r>
                      <a:rPr lang="en-US" altLang="zh-CN" sz="4000" b="0" i="1" smtClean="0">
                        <a:latin typeface="Cambria Math" panose="02040503050406030204" pitchFamily="18" charset="0"/>
                      </a:rPr>
                      <m:t>𝜇</m:t>
                    </m:r>
                    <m:r>
                      <a:rPr lang="en-US" altLang="zh-CN" sz="4000" b="0" i="1" smtClean="0">
                        <a:latin typeface="Cambria Math" panose="02040503050406030204" pitchFamily="18" charset="0"/>
                      </a:rPr>
                      <m:t>𝑚𝑔𝑟</m:t>
                    </m:r>
                    <m:r>
                      <a:rPr lang="en-US" altLang="zh-CN" sz="4000" b="0" i="1" smtClean="0">
                        <a:latin typeface="Cambria Math" panose="02040503050406030204" pitchFamily="18" charset="0"/>
                      </a:rPr>
                      <m:t>             +      </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𝑀</m:t>
                        </m:r>
                      </m:e>
                      <m:sub>
                        <m:r>
                          <a:rPr lang="en-US" altLang="zh-CN" sz="4000" b="0" i="1" smtClean="0">
                            <a:latin typeface="Cambria Math" panose="02040503050406030204" pitchFamily="18" charset="0"/>
                          </a:rPr>
                          <m:t>𝑟</m:t>
                        </m:r>
                        <m:r>
                          <a:rPr lang="en-US" altLang="zh-CN" sz="4000" b="0" i="1" smtClean="0">
                            <a:latin typeface="Cambria Math" panose="02040503050406030204" pitchFamily="18" charset="0"/>
                          </a:rPr>
                          <m:t>2</m:t>
                        </m:r>
                      </m:sub>
                    </m:sSub>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𝜔</m:t>
                        </m:r>
                      </m:e>
                    </m:d>
                  </m:oMath>
                </a14:m>
                <a:endParaRPr lang="zh-CN" altLang="en-US" sz="4000" dirty="0"/>
              </a:p>
            </p:txBody>
          </p:sp>
        </mc:Choice>
        <mc:Fallback xmlns="">
          <p:sp>
            <p:nvSpPr>
              <p:cNvPr id="7" name="文本框 6">
                <a:extLst>
                  <a:ext uri="{FF2B5EF4-FFF2-40B4-BE49-F238E27FC236}">
                    <a16:creationId xmlns:a16="http://schemas.microsoft.com/office/drawing/2014/main" id="{04EBD59C-8A6E-4B26-9E7A-309F13A5ED87}"/>
                  </a:ext>
                </a:extLst>
              </p:cNvPr>
              <p:cNvSpPr txBox="1">
                <a:spLocks noRot="1" noChangeAspect="1" noMove="1" noResize="1" noEditPoints="1" noAdjustHandles="1" noChangeArrowheads="1" noChangeShapeType="1" noTextEdit="1"/>
              </p:cNvSpPr>
              <p:nvPr/>
            </p:nvSpPr>
            <p:spPr>
              <a:xfrm>
                <a:off x="625396" y="2418836"/>
                <a:ext cx="10941205" cy="707886"/>
              </a:xfrm>
              <a:prstGeom prst="rect">
                <a:avLst/>
              </a:prstGeom>
              <a:blipFill>
                <a:blip r:embed="rId2"/>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AD32E951-16E7-4126-A8EB-125B418A8FB9}"/>
              </a:ext>
            </a:extLst>
          </p:cNvPr>
          <p:cNvSpPr/>
          <p:nvPr/>
        </p:nvSpPr>
        <p:spPr>
          <a:xfrm>
            <a:off x="4516245" y="2418835"/>
            <a:ext cx="2062974" cy="75546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DFA24B3-F483-47C2-9EEE-96140876CD36}"/>
              </a:ext>
            </a:extLst>
          </p:cNvPr>
          <p:cNvSpPr/>
          <p:nvPr/>
        </p:nvSpPr>
        <p:spPr>
          <a:xfrm>
            <a:off x="8552983" y="2450514"/>
            <a:ext cx="2421673" cy="75546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864A56D-D7A5-46B3-8A82-89661DC4A64A}"/>
              </a:ext>
            </a:extLst>
          </p:cNvPr>
          <p:cNvSpPr txBox="1"/>
          <p:nvPr/>
        </p:nvSpPr>
        <p:spPr>
          <a:xfrm rot="1271119">
            <a:off x="10415577" y="2274951"/>
            <a:ext cx="914400" cy="1862048"/>
          </a:xfrm>
          <a:prstGeom prst="rect">
            <a:avLst/>
          </a:prstGeom>
          <a:noFill/>
        </p:spPr>
        <p:txBody>
          <a:bodyPr wrap="square" rtlCol="0">
            <a:spAutoFit/>
          </a:bodyPr>
          <a:lstStyle/>
          <a:p>
            <a:r>
              <a:rPr lang="en-US" altLang="zh-CN" sz="11500" dirty="0"/>
              <a:t>?</a:t>
            </a:r>
            <a:endParaRPr lang="zh-CN" altLang="en-US" sz="9600" dirty="0"/>
          </a:p>
        </p:txBody>
      </p:sp>
      <p:sp>
        <p:nvSpPr>
          <p:cNvPr id="11" name="标题 1">
            <a:extLst>
              <a:ext uri="{FF2B5EF4-FFF2-40B4-BE49-F238E27FC236}">
                <a16:creationId xmlns:a16="http://schemas.microsoft.com/office/drawing/2014/main" id="{942D1087-76D0-4298-A059-7F937A0198FB}"/>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4018387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A4B9C68-8C85-4FF5-9CC3-A5665623587E}"/>
              </a:ext>
            </a:extLst>
          </p:cNvPr>
          <p:cNvSpPr>
            <a:spLocks noGrp="1"/>
          </p:cNvSpPr>
          <p:nvPr>
            <p:ph type="sldNum" sz="quarter" idx="12"/>
          </p:nvPr>
        </p:nvSpPr>
        <p:spPr/>
        <p:txBody>
          <a:bodyPr/>
          <a:lstStyle/>
          <a:p>
            <a:fld id="{CEDF435E-B3EF-42D1-AF76-0DD2579A66A6}" type="slidenum">
              <a:rPr lang="zh-CN" altLang="en-US" smtClean="0"/>
              <a:pPr/>
              <a:t>46</a:t>
            </a:fld>
            <a:endParaRPr lang="zh-CN" altLang="en-US" dirty="0"/>
          </a:p>
        </p:txBody>
      </p:sp>
      <p:sp>
        <p:nvSpPr>
          <p:cNvPr id="5" name="文本框 4">
            <a:extLst>
              <a:ext uri="{FF2B5EF4-FFF2-40B4-BE49-F238E27FC236}">
                <a16:creationId xmlns:a16="http://schemas.microsoft.com/office/drawing/2014/main" id="{465F53B9-35CF-4E20-8BD7-8CA9052BD4A1}"/>
              </a:ext>
            </a:extLst>
          </p:cNvPr>
          <p:cNvSpPr txBox="1"/>
          <p:nvPr/>
        </p:nvSpPr>
        <p:spPr>
          <a:xfrm>
            <a:off x="625397" y="1694008"/>
            <a:ext cx="10728404" cy="646331"/>
          </a:xfrm>
          <a:prstGeom prst="rect">
            <a:avLst/>
          </a:prstGeom>
          <a:noFill/>
        </p:spPr>
        <p:txBody>
          <a:bodyPr wrap="square" rtlCol="0">
            <a:spAutoFit/>
          </a:bodyPr>
          <a:lstStyle/>
          <a:p>
            <a:r>
              <a:rPr lang="zh-CN" altLang="en-US" sz="3600" dirty="0"/>
              <a:t>阻力矩    </a:t>
            </a:r>
            <a:r>
              <a:rPr lang="en-US" altLang="zh-CN" sz="3600" dirty="0"/>
              <a:t>=    </a:t>
            </a:r>
            <a:r>
              <a:rPr lang="zh-CN" altLang="en-US" sz="3600" dirty="0"/>
              <a:t>底部滑动摩擦阻力矩    </a:t>
            </a:r>
            <a:r>
              <a:rPr lang="en-US" altLang="zh-CN" sz="3600" dirty="0"/>
              <a:t>+    </a:t>
            </a:r>
            <a:r>
              <a:rPr lang="zh-CN" altLang="en-US" sz="3600" dirty="0"/>
              <a:t>空气阻力矩</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4EBD59C-8A6E-4B26-9E7A-309F13A5ED87}"/>
                  </a:ext>
                </a:extLst>
              </p:cNvPr>
              <p:cNvSpPr txBox="1"/>
              <p:nvPr/>
            </p:nvSpPr>
            <p:spPr>
              <a:xfrm>
                <a:off x="625396" y="2418836"/>
                <a:ext cx="10941205" cy="707886"/>
              </a:xfrm>
              <a:prstGeom prst="rect">
                <a:avLst/>
              </a:prstGeom>
              <a:noFill/>
            </p:spPr>
            <p:txBody>
              <a:bodyPr wrap="square" rtlCol="0">
                <a:spAutoFit/>
              </a:bodyPr>
              <a:lstStyle/>
              <a:p>
                <a:r>
                  <a:rPr lang="en-US" altLang="zh-CN" sz="4000" b="0" dirty="0"/>
                  <a:t>   </a:t>
                </a:r>
                <a14:m>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𝑀</m:t>
                        </m:r>
                      </m:e>
                      <m:sub>
                        <m:r>
                          <a:rPr lang="en-US" altLang="zh-CN" sz="4000" b="0" i="1" smtClean="0">
                            <a:latin typeface="Cambria Math" panose="02040503050406030204" pitchFamily="18" charset="0"/>
                          </a:rPr>
                          <m:t>𝑟</m:t>
                        </m:r>
                      </m:sub>
                    </m:sSub>
                    <m:r>
                      <a:rPr lang="en-US" altLang="zh-CN" sz="4000" b="0" i="1" smtClean="0">
                        <a:latin typeface="Cambria Math" panose="02040503050406030204" pitchFamily="18" charset="0"/>
                      </a:rPr>
                      <m:t>     =                  </m:t>
                    </m:r>
                    <m:r>
                      <a:rPr lang="en-US" altLang="zh-CN" sz="4000" b="0" i="1" smtClean="0">
                        <a:latin typeface="Cambria Math" panose="02040503050406030204" pitchFamily="18" charset="0"/>
                      </a:rPr>
                      <m:t>𝜇</m:t>
                    </m:r>
                    <m:r>
                      <a:rPr lang="en-US" altLang="zh-CN" sz="4000" b="0" i="1" smtClean="0">
                        <a:latin typeface="Cambria Math" panose="02040503050406030204" pitchFamily="18" charset="0"/>
                      </a:rPr>
                      <m:t>𝑚𝑔𝑟</m:t>
                    </m:r>
                    <m:r>
                      <a:rPr lang="en-US" altLang="zh-CN" sz="4000" b="0" i="1" smtClean="0">
                        <a:latin typeface="Cambria Math" panose="02040503050406030204" pitchFamily="18" charset="0"/>
                      </a:rPr>
                      <m:t>             +      </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𝑀</m:t>
                        </m:r>
                      </m:e>
                      <m:sub>
                        <m:r>
                          <a:rPr lang="en-US" altLang="zh-CN" sz="4000" b="0" i="1" smtClean="0">
                            <a:latin typeface="Cambria Math" panose="02040503050406030204" pitchFamily="18" charset="0"/>
                          </a:rPr>
                          <m:t>𝑟</m:t>
                        </m:r>
                        <m:r>
                          <a:rPr lang="en-US" altLang="zh-CN" sz="4000" b="0" i="1" smtClean="0">
                            <a:latin typeface="Cambria Math" panose="02040503050406030204" pitchFamily="18" charset="0"/>
                          </a:rPr>
                          <m:t>2</m:t>
                        </m:r>
                      </m:sub>
                    </m:sSub>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𝜔</m:t>
                        </m:r>
                      </m:e>
                    </m:d>
                  </m:oMath>
                </a14:m>
                <a:endParaRPr lang="zh-CN" altLang="en-US" sz="4000" dirty="0"/>
              </a:p>
            </p:txBody>
          </p:sp>
        </mc:Choice>
        <mc:Fallback xmlns="">
          <p:sp>
            <p:nvSpPr>
              <p:cNvPr id="7" name="文本框 6">
                <a:extLst>
                  <a:ext uri="{FF2B5EF4-FFF2-40B4-BE49-F238E27FC236}">
                    <a16:creationId xmlns:a16="http://schemas.microsoft.com/office/drawing/2014/main" id="{04EBD59C-8A6E-4B26-9E7A-309F13A5ED87}"/>
                  </a:ext>
                </a:extLst>
              </p:cNvPr>
              <p:cNvSpPr txBox="1">
                <a:spLocks noRot="1" noChangeAspect="1" noMove="1" noResize="1" noEditPoints="1" noAdjustHandles="1" noChangeArrowheads="1" noChangeShapeType="1" noTextEdit="1"/>
              </p:cNvSpPr>
              <p:nvPr/>
            </p:nvSpPr>
            <p:spPr>
              <a:xfrm>
                <a:off x="625396" y="2418836"/>
                <a:ext cx="10941205" cy="707886"/>
              </a:xfrm>
              <a:prstGeom prst="rect">
                <a:avLst/>
              </a:prstGeom>
              <a:blipFill>
                <a:blip r:embed="rId2"/>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AD32E951-16E7-4126-A8EB-125B418A8FB9}"/>
              </a:ext>
            </a:extLst>
          </p:cNvPr>
          <p:cNvSpPr/>
          <p:nvPr/>
        </p:nvSpPr>
        <p:spPr>
          <a:xfrm>
            <a:off x="4516245" y="2418835"/>
            <a:ext cx="2062974" cy="75546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DFA24B3-F483-47C2-9EEE-96140876CD36}"/>
              </a:ext>
            </a:extLst>
          </p:cNvPr>
          <p:cNvSpPr/>
          <p:nvPr/>
        </p:nvSpPr>
        <p:spPr>
          <a:xfrm>
            <a:off x="8552983" y="2450514"/>
            <a:ext cx="2421673" cy="75546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99C60B75-D959-4962-9564-DA0B825F2CEC}"/>
              </a:ext>
            </a:extLst>
          </p:cNvPr>
          <p:cNvSpPr/>
          <p:nvPr/>
        </p:nvSpPr>
        <p:spPr>
          <a:xfrm>
            <a:off x="4544122" y="3252801"/>
            <a:ext cx="2007220" cy="1304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4C822A7-8BE5-456C-89D0-555757F62AB7}"/>
                  </a:ext>
                </a:extLst>
              </p:cNvPr>
              <p:cNvSpPr txBox="1"/>
              <p:nvPr/>
            </p:nvSpPr>
            <p:spPr>
              <a:xfrm>
                <a:off x="643919" y="4713825"/>
                <a:ext cx="10728404" cy="981102"/>
              </a:xfrm>
              <a:prstGeom prst="rect">
                <a:avLst/>
              </a:prstGeom>
              <a:noFill/>
            </p:spPr>
            <p:txBody>
              <a:bodyPr wrap="square" rtlCol="0">
                <a:spAutoFit/>
              </a:bodyPr>
              <a:lstStyle/>
              <a:p>
                <a:r>
                  <a:rPr lang="en-US" altLang="zh-CN" sz="3600" dirty="0"/>
                  <a:t> </a:t>
                </a:r>
                <a14:m>
                  <m:oMath xmlns:m="http://schemas.openxmlformats.org/officeDocument/2006/math">
                    <m:r>
                      <a:rPr lang="en-US" altLang="zh-CN" sz="3600" b="0" i="0" smtClean="0">
                        <a:latin typeface="Cambria Math" panose="02040503050406030204" pitchFamily="18" charset="0"/>
                      </a:rPr>
                      <m:t>    </m:t>
                    </m:r>
                    <m:r>
                      <a:rPr lang="en-US" altLang="zh-CN" sz="3600" b="0" i="1" smtClean="0">
                        <a:latin typeface="Cambria Math" panose="02040503050406030204" pitchFamily="18" charset="0"/>
                      </a:rPr>
                      <m:t>𝛽</m:t>
                    </m:r>
                    <m:r>
                      <a:rPr lang="en-US" altLang="zh-CN" sz="3600" b="0" i="1" smtClean="0">
                        <a:latin typeface="Cambria Math" panose="02040503050406030204" pitchFamily="18" charset="0"/>
                      </a:rPr>
                      <m:t>        =                      </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𝜇</m:t>
                        </m:r>
                        <m:r>
                          <a:rPr lang="en-US" altLang="zh-CN" sz="3600" b="0" i="1" smtClean="0">
                            <a:latin typeface="Cambria Math" panose="02040503050406030204" pitchFamily="18" charset="0"/>
                          </a:rPr>
                          <m:t>𝑚𝑔𝑟</m:t>
                        </m:r>
                      </m:num>
                      <m:den>
                        <m:r>
                          <a:rPr lang="en-US" altLang="zh-CN" sz="3600" b="0" i="1" smtClean="0">
                            <a:latin typeface="Cambria Math" panose="02040503050406030204" pitchFamily="18" charset="0"/>
                          </a:rPr>
                          <m:t>𝐼</m:t>
                        </m:r>
                      </m:den>
                    </m:f>
                    <m:r>
                      <a:rPr lang="en-US" altLang="zh-CN" sz="3600" b="0" i="1" smtClean="0">
                        <a:latin typeface="Cambria Math" panose="02040503050406030204" pitchFamily="18" charset="0"/>
                      </a:rPr>
                      <m:t>                +           </m:t>
                    </m:r>
                    <m:f>
                      <m:fPr>
                        <m:ctrlPr>
                          <a:rPr lang="en-US" altLang="zh-CN" sz="3600" b="0" i="1" smtClean="0">
                            <a:latin typeface="Cambria Math" panose="02040503050406030204" pitchFamily="18" charset="0"/>
                          </a:rPr>
                        </m:ctrlPr>
                      </m:fPr>
                      <m:num>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𝑀</m:t>
                            </m:r>
                          </m:e>
                          <m:sub>
                            <m:r>
                              <a:rPr lang="en-US" altLang="zh-CN" sz="3600" b="0" i="1" smtClean="0">
                                <a:latin typeface="Cambria Math" panose="02040503050406030204" pitchFamily="18" charset="0"/>
                              </a:rPr>
                              <m:t>𝑟</m:t>
                            </m:r>
                            <m:r>
                              <a:rPr lang="en-US" altLang="zh-CN" sz="3600" b="0" i="1" smtClean="0">
                                <a:latin typeface="Cambria Math" panose="02040503050406030204" pitchFamily="18" charset="0"/>
                              </a:rPr>
                              <m:t>2</m:t>
                            </m:r>
                          </m:sub>
                        </m:sSub>
                        <m:d>
                          <m:dPr>
                            <m:ctrlPr>
                              <a:rPr lang="en-US" altLang="zh-CN" sz="3600" b="0" i="1" smtClean="0">
                                <a:latin typeface="Cambria Math" panose="02040503050406030204" pitchFamily="18" charset="0"/>
                              </a:rPr>
                            </m:ctrlPr>
                          </m:dPr>
                          <m:e>
                            <m:acc>
                              <m:accPr>
                                <m:chr m:val="̇"/>
                                <m:ctrlPr>
                                  <a:rPr lang="en-US" altLang="zh-CN" sz="3600" b="0" i="1" smtClean="0">
                                    <a:latin typeface="Cambria Math" panose="02040503050406030204" pitchFamily="18" charset="0"/>
                                  </a:rPr>
                                </m:ctrlPr>
                              </m:accPr>
                              <m:e>
                                <m:r>
                                  <a:rPr lang="en-US" altLang="zh-CN" sz="3600" b="0" i="1" smtClean="0">
                                    <a:latin typeface="Cambria Math" panose="02040503050406030204" pitchFamily="18" charset="0"/>
                                  </a:rPr>
                                  <m:t>𝜙</m:t>
                                </m:r>
                              </m:e>
                            </m:acc>
                          </m:e>
                        </m:d>
                      </m:num>
                      <m:den>
                        <m:r>
                          <a:rPr lang="en-US" altLang="zh-CN" sz="3600" b="0" i="1" smtClean="0">
                            <a:latin typeface="Cambria Math" panose="02040503050406030204" pitchFamily="18" charset="0"/>
                          </a:rPr>
                          <m:t>𝐼</m:t>
                        </m:r>
                      </m:den>
                    </m:f>
                  </m:oMath>
                </a14:m>
                <a:endParaRPr lang="zh-CN" altLang="en-US" sz="3600" dirty="0"/>
              </a:p>
            </p:txBody>
          </p:sp>
        </mc:Choice>
        <mc:Fallback xmlns="">
          <p:sp>
            <p:nvSpPr>
              <p:cNvPr id="11" name="文本框 10">
                <a:extLst>
                  <a:ext uri="{FF2B5EF4-FFF2-40B4-BE49-F238E27FC236}">
                    <a16:creationId xmlns:a16="http://schemas.microsoft.com/office/drawing/2014/main" id="{B4C822A7-8BE5-456C-89D0-555757F62AB7}"/>
                  </a:ext>
                </a:extLst>
              </p:cNvPr>
              <p:cNvSpPr txBox="1">
                <a:spLocks noRot="1" noChangeAspect="1" noMove="1" noResize="1" noEditPoints="1" noAdjustHandles="1" noChangeArrowheads="1" noChangeShapeType="1" noTextEdit="1"/>
              </p:cNvSpPr>
              <p:nvPr/>
            </p:nvSpPr>
            <p:spPr>
              <a:xfrm>
                <a:off x="643919" y="4713825"/>
                <a:ext cx="10728404" cy="981102"/>
              </a:xfrm>
              <a:prstGeom prst="rect">
                <a:avLst/>
              </a:prstGeom>
              <a:blipFill>
                <a:blip r:embed="rId3"/>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97718EA2-A685-486A-85F1-9BF4F860816F}"/>
              </a:ext>
            </a:extLst>
          </p:cNvPr>
          <p:cNvSpPr txBox="1"/>
          <p:nvPr/>
        </p:nvSpPr>
        <p:spPr>
          <a:xfrm>
            <a:off x="643919" y="4135420"/>
            <a:ext cx="3578614" cy="584775"/>
          </a:xfrm>
          <a:prstGeom prst="rect">
            <a:avLst/>
          </a:prstGeom>
          <a:noFill/>
        </p:spPr>
        <p:txBody>
          <a:bodyPr wrap="square" rtlCol="0">
            <a:spAutoFit/>
          </a:bodyPr>
          <a:lstStyle/>
          <a:p>
            <a:r>
              <a:rPr lang="zh-CN" altLang="en-US" sz="3200" dirty="0"/>
              <a:t>无驱动减速过程中，</a:t>
            </a:r>
          </a:p>
        </p:txBody>
      </p:sp>
      <p:sp>
        <p:nvSpPr>
          <p:cNvPr id="12" name="矩形 11">
            <a:extLst>
              <a:ext uri="{FF2B5EF4-FFF2-40B4-BE49-F238E27FC236}">
                <a16:creationId xmlns:a16="http://schemas.microsoft.com/office/drawing/2014/main" id="{749C9E8E-EE46-4249-AC38-37C937417F21}"/>
              </a:ext>
            </a:extLst>
          </p:cNvPr>
          <p:cNvSpPr/>
          <p:nvPr/>
        </p:nvSpPr>
        <p:spPr>
          <a:xfrm>
            <a:off x="4762500" y="4767072"/>
            <a:ext cx="1653540" cy="981103"/>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ABF6772-0FF0-45CC-A621-AA457272E537}"/>
              </a:ext>
            </a:extLst>
          </p:cNvPr>
          <p:cNvSpPr/>
          <p:nvPr/>
        </p:nvSpPr>
        <p:spPr>
          <a:xfrm>
            <a:off x="819677" y="2418836"/>
            <a:ext cx="1171684" cy="7554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A946309-CCF1-47E0-AF82-8A372D00FFC0}"/>
              </a:ext>
            </a:extLst>
          </p:cNvPr>
          <p:cNvSpPr/>
          <p:nvPr/>
        </p:nvSpPr>
        <p:spPr>
          <a:xfrm>
            <a:off x="819677" y="4920869"/>
            <a:ext cx="1171684" cy="7554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BF6EBD7-554B-4BBA-9B34-FF908285AA41}"/>
              </a:ext>
            </a:extLst>
          </p:cNvPr>
          <p:cNvSpPr/>
          <p:nvPr/>
        </p:nvSpPr>
        <p:spPr>
          <a:xfrm>
            <a:off x="8910320" y="4713825"/>
            <a:ext cx="2064336" cy="103434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a:extLst>
              <a:ext uri="{FF2B5EF4-FFF2-40B4-BE49-F238E27FC236}">
                <a16:creationId xmlns:a16="http://schemas.microsoft.com/office/drawing/2014/main" id="{37952A36-1BA9-42B8-8D50-430F028D3030}"/>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3358487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Q视频20190718150900">
            <a:hlinkClick r:id="" action="ppaction://media"/>
            <a:extLst>
              <a:ext uri="{FF2B5EF4-FFF2-40B4-BE49-F238E27FC236}">
                <a16:creationId xmlns:a16="http://schemas.microsoft.com/office/drawing/2014/main" id="{6F6F21DF-8F85-47E8-B29A-5983BC88B6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13778" y="1805305"/>
            <a:ext cx="4351337" cy="4351338"/>
          </a:xfrm>
        </p:spPr>
      </p:pic>
      <p:sp>
        <p:nvSpPr>
          <p:cNvPr id="4" name="灯片编号占位符 3">
            <a:extLst>
              <a:ext uri="{FF2B5EF4-FFF2-40B4-BE49-F238E27FC236}">
                <a16:creationId xmlns:a16="http://schemas.microsoft.com/office/drawing/2014/main" id="{987C4CB0-B768-4CC2-BE5C-0ED83C742729}"/>
              </a:ext>
            </a:extLst>
          </p:cNvPr>
          <p:cNvSpPr>
            <a:spLocks noGrp="1"/>
          </p:cNvSpPr>
          <p:nvPr>
            <p:ph type="sldNum" sz="quarter" idx="12"/>
          </p:nvPr>
        </p:nvSpPr>
        <p:spPr/>
        <p:txBody>
          <a:bodyPr/>
          <a:lstStyle/>
          <a:p>
            <a:fld id="{CEDF435E-B3EF-42D1-AF76-0DD2579A66A6}" type="slidenum">
              <a:rPr lang="zh-CN" altLang="en-US" smtClean="0"/>
              <a:pPr/>
              <a:t>47</a:t>
            </a:fld>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5B5D387-ADC0-4D32-BFE8-EA3C105B07DD}"/>
                  </a:ext>
                </a:extLst>
              </p:cNvPr>
              <p:cNvSpPr txBox="1"/>
              <p:nvPr/>
            </p:nvSpPr>
            <p:spPr>
              <a:xfrm>
                <a:off x="1574156" y="1158974"/>
                <a:ext cx="2973729" cy="646331"/>
              </a:xfrm>
              <a:prstGeom prst="rect">
                <a:avLst/>
              </a:prstGeom>
              <a:noFill/>
            </p:spPr>
            <p:txBody>
              <a:bodyPr wrap="square" rtlCol="0">
                <a:spAutoFit/>
              </a:bodyPr>
              <a:lstStyle/>
              <a:p>
                <a:r>
                  <a:rPr lang="zh-CN" altLang="en-US" dirty="0"/>
                  <a:t>转子直径</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=67.5</m:t>
                    </m:r>
                    <m:r>
                      <a:rPr lang="en-US" altLang="zh-CN" b="0" i="1" smtClean="0">
                        <a:latin typeface="Cambria Math" panose="02040503050406030204" pitchFamily="18" charset="0"/>
                      </a:rPr>
                      <m:t>𝑚𝑚</m:t>
                    </m:r>
                  </m:oMath>
                </a14:m>
                <a:endParaRPr lang="en-US" altLang="zh-CN" dirty="0"/>
              </a:p>
              <a:p>
                <a:r>
                  <a:rPr lang="zh-CN" altLang="en-US" dirty="0"/>
                  <a:t>重量</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=0.44</m:t>
                    </m:r>
                    <m:r>
                      <a:rPr lang="en-US" altLang="zh-CN" b="0" i="1" smtClean="0">
                        <a:latin typeface="Cambria Math" panose="02040503050406030204" pitchFamily="18" charset="0"/>
                      </a:rPr>
                      <m:t>𝑔</m:t>
                    </m:r>
                  </m:oMath>
                </a14:m>
                <a:endParaRPr lang="en-US" altLang="zh-CN" dirty="0"/>
              </a:p>
            </p:txBody>
          </p:sp>
        </mc:Choice>
        <mc:Fallback xmlns="">
          <p:sp>
            <p:nvSpPr>
              <p:cNvPr id="3" name="文本框 2">
                <a:extLst>
                  <a:ext uri="{FF2B5EF4-FFF2-40B4-BE49-F238E27FC236}">
                    <a16:creationId xmlns:a16="http://schemas.microsoft.com/office/drawing/2014/main" id="{35B5D387-ADC0-4D32-BFE8-EA3C105B07DD}"/>
                  </a:ext>
                </a:extLst>
              </p:cNvPr>
              <p:cNvSpPr txBox="1">
                <a:spLocks noRot="1" noChangeAspect="1" noMove="1" noResize="1" noEditPoints="1" noAdjustHandles="1" noChangeArrowheads="1" noChangeShapeType="1" noTextEdit="1"/>
              </p:cNvSpPr>
              <p:nvPr/>
            </p:nvSpPr>
            <p:spPr>
              <a:xfrm>
                <a:off x="1574156" y="1158974"/>
                <a:ext cx="2973729" cy="646331"/>
              </a:xfrm>
              <a:prstGeom prst="rect">
                <a:avLst/>
              </a:prstGeom>
              <a:blipFill>
                <a:blip r:embed="rId6"/>
                <a:stretch>
                  <a:fillRect l="-1639" t="-4717" b="-14151"/>
                </a:stretch>
              </a:blipFill>
            </p:spPr>
            <p:txBody>
              <a:bodyPr/>
              <a:lstStyle/>
              <a:p>
                <a:r>
                  <a:rPr lang="zh-CN" altLang="en-US">
                    <a:noFill/>
                  </a:rPr>
                  <a:t> </a:t>
                </a:r>
              </a:p>
            </p:txBody>
          </p:sp>
        </mc:Fallback>
      </mc:AlternateContent>
      <p:sp>
        <p:nvSpPr>
          <p:cNvPr id="5" name="标题 1">
            <a:extLst>
              <a:ext uri="{FF2B5EF4-FFF2-40B4-BE49-F238E27FC236}">
                <a16:creationId xmlns:a16="http://schemas.microsoft.com/office/drawing/2014/main" id="{C4759828-915F-4CC8-85C4-2E1A99B6543B}"/>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2017928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87C4CB0-B768-4CC2-BE5C-0ED83C742729}"/>
              </a:ext>
            </a:extLst>
          </p:cNvPr>
          <p:cNvSpPr>
            <a:spLocks noGrp="1"/>
          </p:cNvSpPr>
          <p:nvPr>
            <p:ph type="sldNum" sz="quarter" idx="12"/>
          </p:nvPr>
        </p:nvSpPr>
        <p:spPr/>
        <p:txBody>
          <a:bodyPr/>
          <a:lstStyle/>
          <a:p>
            <a:fld id="{CEDF435E-B3EF-42D1-AF76-0DD2579A66A6}" type="slidenum">
              <a:rPr lang="zh-CN" altLang="en-US" smtClean="0"/>
              <a:pPr/>
              <a:t>48</a:t>
            </a:fld>
            <a:endParaRPr lang="zh-CN" altLang="en-US" dirty="0"/>
          </a:p>
        </p:txBody>
      </p:sp>
      <p:pic>
        <p:nvPicPr>
          <p:cNvPr id="6" name="图片 5">
            <a:extLst>
              <a:ext uri="{FF2B5EF4-FFF2-40B4-BE49-F238E27FC236}">
                <a16:creationId xmlns:a16="http://schemas.microsoft.com/office/drawing/2014/main" id="{D5781BC1-5CB2-4075-8340-A26A645465AE}"/>
              </a:ext>
            </a:extLst>
          </p:cNvPr>
          <p:cNvPicPr>
            <a:picLocks noChangeAspect="1"/>
          </p:cNvPicPr>
          <p:nvPr/>
        </p:nvPicPr>
        <p:blipFill rotWithShape="1">
          <a:blip r:embed="rId3"/>
          <a:srcRect l="2868" t="6868" r="8541" b="4332"/>
          <a:stretch/>
        </p:blipFill>
        <p:spPr>
          <a:xfrm>
            <a:off x="1013777" y="1837794"/>
            <a:ext cx="4351337" cy="431885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172705C-8CDC-4EAB-84C3-406773ED54D4}"/>
                  </a:ext>
                </a:extLst>
              </p:cNvPr>
              <p:cNvSpPr txBox="1"/>
              <p:nvPr/>
            </p:nvSpPr>
            <p:spPr>
              <a:xfrm>
                <a:off x="1574156" y="1158974"/>
                <a:ext cx="2973729" cy="646331"/>
              </a:xfrm>
              <a:prstGeom prst="rect">
                <a:avLst/>
              </a:prstGeom>
              <a:noFill/>
            </p:spPr>
            <p:txBody>
              <a:bodyPr wrap="square" rtlCol="0">
                <a:spAutoFit/>
              </a:bodyPr>
              <a:lstStyle/>
              <a:p>
                <a:r>
                  <a:rPr lang="zh-CN" altLang="en-US" dirty="0"/>
                  <a:t>转子直径</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=67.5</m:t>
                    </m:r>
                    <m:r>
                      <a:rPr lang="en-US" altLang="zh-CN" b="0" i="1" smtClean="0">
                        <a:latin typeface="Cambria Math" panose="02040503050406030204" pitchFamily="18" charset="0"/>
                      </a:rPr>
                      <m:t>𝑚𝑚</m:t>
                    </m:r>
                  </m:oMath>
                </a14:m>
                <a:endParaRPr lang="en-US" altLang="zh-CN" dirty="0"/>
              </a:p>
              <a:p>
                <a:r>
                  <a:rPr lang="zh-CN" altLang="en-US" dirty="0"/>
                  <a:t>重量</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=0.44</m:t>
                    </m:r>
                    <m:r>
                      <a:rPr lang="en-US" altLang="zh-CN" b="0" i="1" smtClean="0">
                        <a:latin typeface="Cambria Math" panose="02040503050406030204" pitchFamily="18" charset="0"/>
                      </a:rPr>
                      <m:t>𝑔</m:t>
                    </m:r>
                  </m:oMath>
                </a14:m>
                <a:endParaRPr lang="en-US" altLang="zh-CN" dirty="0"/>
              </a:p>
            </p:txBody>
          </p:sp>
        </mc:Choice>
        <mc:Fallback xmlns="">
          <p:sp>
            <p:nvSpPr>
              <p:cNvPr id="7" name="文本框 6">
                <a:extLst>
                  <a:ext uri="{FF2B5EF4-FFF2-40B4-BE49-F238E27FC236}">
                    <a16:creationId xmlns:a16="http://schemas.microsoft.com/office/drawing/2014/main" id="{5172705C-8CDC-4EAB-84C3-406773ED54D4}"/>
                  </a:ext>
                </a:extLst>
              </p:cNvPr>
              <p:cNvSpPr txBox="1">
                <a:spLocks noRot="1" noChangeAspect="1" noMove="1" noResize="1" noEditPoints="1" noAdjustHandles="1" noChangeArrowheads="1" noChangeShapeType="1" noTextEdit="1"/>
              </p:cNvSpPr>
              <p:nvPr/>
            </p:nvSpPr>
            <p:spPr>
              <a:xfrm>
                <a:off x="1574156" y="1158974"/>
                <a:ext cx="2973729" cy="646331"/>
              </a:xfrm>
              <a:prstGeom prst="rect">
                <a:avLst/>
              </a:prstGeom>
              <a:blipFill>
                <a:blip r:embed="rId4"/>
                <a:stretch>
                  <a:fillRect l="-1639" t="-4717" b="-14151"/>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248048AD-88B6-403A-85C7-8BCCEE7F5DDF}"/>
              </a:ext>
            </a:extLst>
          </p:cNvPr>
          <p:cNvSpPr>
            <a:spLocks noGrp="1"/>
          </p:cNvSpPr>
          <p:nvPr>
            <p:ph type="title"/>
          </p:nvPr>
        </p:nvSpPr>
        <p:spPr>
          <a:xfrm>
            <a:off x="838200" y="365125"/>
            <a:ext cx="10515600" cy="1325563"/>
          </a:xfrm>
        </p:spPr>
        <p:txBody>
          <a:bodyPr/>
          <a:lstStyle/>
          <a:p>
            <a:r>
              <a:rPr lang="zh-CN" altLang="en-US" dirty="0"/>
              <a:t>二、方案优化</a:t>
            </a:r>
          </a:p>
        </p:txBody>
      </p:sp>
      <p:pic>
        <p:nvPicPr>
          <p:cNvPr id="3" name="图片 2">
            <a:extLst>
              <a:ext uri="{FF2B5EF4-FFF2-40B4-BE49-F238E27FC236}">
                <a16:creationId xmlns:a16="http://schemas.microsoft.com/office/drawing/2014/main" id="{30359103-2044-4E3B-97C8-FB08443625C9}"/>
              </a:ext>
            </a:extLst>
          </p:cNvPr>
          <p:cNvPicPr>
            <a:picLocks noChangeAspect="1"/>
          </p:cNvPicPr>
          <p:nvPr/>
        </p:nvPicPr>
        <p:blipFill>
          <a:blip r:embed="rId5"/>
          <a:stretch>
            <a:fillRect/>
          </a:stretch>
        </p:blipFill>
        <p:spPr>
          <a:xfrm>
            <a:off x="5678170" y="1837794"/>
            <a:ext cx="5675630" cy="4264831"/>
          </a:xfrm>
          <a:prstGeom prst="rect">
            <a:avLst/>
          </a:prstGeom>
        </p:spPr>
      </p:pic>
    </p:spTree>
    <p:extLst>
      <p:ext uri="{BB962C8B-B14F-4D97-AF65-F5344CB8AC3E}">
        <p14:creationId xmlns:p14="http://schemas.microsoft.com/office/powerpoint/2010/main" val="3520251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DCE42FF-B905-41A0-B1CF-3BE0E943A44D}"/>
              </a:ext>
            </a:extLst>
          </p:cNvPr>
          <p:cNvPicPr>
            <a:picLocks noChangeAspect="1"/>
          </p:cNvPicPr>
          <p:nvPr/>
        </p:nvPicPr>
        <p:blipFill>
          <a:blip r:embed="rId3"/>
          <a:stretch>
            <a:fillRect/>
          </a:stretch>
        </p:blipFill>
        <p:spPr>
          <a:xfrm>
            <a:off x="516890" y="1532861"/>
            <a:ext cx="6667500" cy="5010150"/>
          </a:xfrm>
          <a:prstGeom prst="rect">
            <a:avLst/>
          </a:prstGeom>
        </p:spPr>
      </p:pic>
      <p:sp>
        <p:nvSpPr>
          <p:cNvPr id="4" name="灯片编号占位符 3">
            <a:extLst>
              <a:ext uri="{FF2B5EF4-FFF2-40B4-BE49-F238E27FC236}">
                <a16:creationId xmlns:a16="http://schemas.microsoft.com/office/drawing/2014/main" id="{16E632C3-B3AC-457B-90F4-987A20EDF63A}"/>
              </a:ext>
            </a:extLst>
          </p:cNvPr>
          <p:cNvSpPr>
            <a:spLocks noGrp="1"/>
          </p:cNvSpPr>
          <p:nvPr>
            <p:ph type="sldNum" sz="quarter" idx="12"/>
          </p:nvPr>
        </p:nvSpPr>
        <p:spPr/>
        <p:txBody>
          <a:bodyPr/>
          <a:lstStyle/>
          <a:p>
            <a:fld id="{CEDF435E-B3EF-42D1-AF76-0DD2579A66A6}" type="slidenum">
              <a:rPr lang="zh-CN" altLang="en-US" smtClean="0"/>
              <a:pPr/>
              <a:t>49</a:t>
            </a:fld>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EC53B2B-B636-442C-A075-BD9DBEE3CF7F}"/>
                  </a:ext>
                </a:extLst>
              </p:cNvPr>
              <p:cNvSpPr txBox="1"/>
              <p:nvPr/>
            </p:nvSpPr>
            <p:spPr>
              <a:xfrm>
                <a:off x="1574156" y="1158974"/>
                <a:ext cx="2973729" cy="646331"/>
              </a:xfrm>
              <a:prstGeom prst="rect">
                <a:avLst/>
              </a:prstGeom>
              <a:noFill/>
            </p:spPr>
            <p:txBody>
              <a:bodyPr wrap="square" rtlCol="0">
                <a:spAutoFit/>
              </a:bodyPr>
              <a:lstStyle/>
              <a:p>
                <a:r>
                  <a:rPr lang="zh-CN" altLang="en-US" dirty="0"/>
                  <a:t>转子直径</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=67.5</m:t>
                    </m:r>
                    <m:r>
                      <a:rPr lang="en-US" altLang="zh-CN" b="0" i="1" smtClean="0">
                        <a:latin typeface="Cambria Math" panose="02040503050406030204" pitchFamily="18" charset="0"/>
                      </a:rPr>
                      <m:t>𝑚𝑚</m:t>
                    </m:r>
                  </m:oMath>
                </a14:m>
                <a:endParaRPr lang="en-US" altLang="zh-CN" dirty="0"/>
              </a:p>
              <a:p>
                <a:r>
                  <a:rPr lang="zh-CN" altLang="en-US" dirty="0"/>
                  <a:t>重量</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=0.44</m:t>
                    </m:r>
                    <m:r>
                      <a:rPr lang="en-US" altLang="zh-CN" b="0" i="1" smtClean="0">
                        <a:latin typeface="Cambria Math" panose="02040503050406030204" pitchFamily="18" charset="0"/>
                      </a:rPr>
                      <m:t>𝑔</m:t>
                    </m:r>
                  </m:oMath>
                </a14:m>
                <a:endParaRPr lang="en-US" altLang="zh-CN" dirty="0"/>
              </a:p>
            </p:txBody>
          </p:sp>
        </mc:Choice>
        <mc:Fallback xmlns="">
          <p:sp>
            <p:nvSpPr>
              <p:cNvPr id="7" name="文本框 6">
                <a:extLst>
                  <a:ext uri="{FF2B5EF4-FFF2-40B4-BE49-F238E27FC236}">
                    <a16:creationId xmlns:a16="http://schemas.microsoft.com/office/drawing/2014/main" id="{FEC53B2B-B636-442C-A075-BD9DBEE3CF7F}"/>
                  </a:ext>
                </a:extLst>
              </p:cNvPr>
              <p:cNvSpPr txBox="1">
                <a:spLocks noRot="1" noChangeAspect="1" noMove="1" noResize="1" noEditPoints="1" noAdjustHandles="1" noChangeArrowheads="1" noChangeShapeType="1" noTextEdit="1"/>
              </p:cNvSpPr>
              <p:nvPr/>
            </p:nvSpPr>
            <p:spPr>
              <a:xfrm>
                <a:off x="1574156" y="1158974"/>
                <a:ext cx="2973729" cy="646331"/>
              </a:xfrm>
              <a:prstGeom prst="rect">
                <a:avLst/>
              </a:prstGeom>
              <a:blipFill>
                <a:blip r:embed="rId4"/>
                <a:stretch>
                  <a:fillRect l="-1639" t="-4717"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4A58CC7-C5D3-4AE5-900D-96E64AB89314}"/>
                  </a:ext>
                </a:extLst>
              </p:cNvPr>
              <p:cNvSpPr txBox="1"/>
              <p:nvPr/>
            </p:nvSpPr>
            <p:spPr>
              <a:xfrm>
                <a:off x="5013064" y="4154446"/>
                <a:ext cx="6853816" cy="523285"/>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𝜃</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410.5</m:t>
                      </m:r>
                      <m:d>
                        <m:dPr>
                          <m:begChr m:val="["/>
                          <m:endChr m:val="]"/>
                          <m:ctrlPr>
                            <a:rPr lang="en-US" altLang="zh-CN" sz="2800" b="0" i="1" dirty="0" smtClean="0">
                              <a:latin typeface="Cambria Math" panose="02040503050406030204" pitchFamily="18" charset="0"/>
                            </a:rPr>
                          </m:ctrlPr>
                        </m:dPr>
                        <m:e>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exp</m:t>
                              </m:r>
                            </m:fName>
                            <m:e>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−0.2763</m:t>
                                  </m:r>
                                  <m:r>
                                    <a:rPr lang="en-US" altLang="zh-CN" sz="2800" i="1" dirty="0">
                                      <a:latin typeface="Cambria Math" panose="02040503050406030204" pitchFamily="18" charset="0"/>
                                    </a:rPr>
                                    <m:t>𝑡</m:t>
                                  </m:r>
                                </m:e>
                              </m:d>
                            </m:e>
                          </m:func>
                          <m:r>
                            <a:rPr lang="en-US" altLang="zh-CN" sz="2800" b="0" i="1" dirty="0" smtClean="0">
                              <a:latin typeface="Cambria Math" panose="02040503050406030204" pitchFamily="18" charset="0"/>
                            </a:rPr>
                            <m:t>−1</m:t>
                          </m:r>
                        </m:e>
                      </m:d>
                    </m:oMath>
                  </m:oMathPara>
                </a14:m>
                <a:br>
                  <a:rPr lang="en-US" altLang="zh-CN" sz="2800" dirty="0">
                    <a:latin typeface="Cambria Math" panose="02040503050406030204" pitchFamily="18" charset="0"/>
                  </a:rPr>
                </a:br>
                <a:endParaRPr lang="en-US" altLang="zh-CN" sz="2800"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54A58CC7-C5D3-4AE5-900D-96E64AB89314}"/>
                  </a:ext>
                </a:extLst>
              </p:cNvPr>
              <p:cNvSpPr txBox="1">
                <a:spLocks noRot="1" noChangeAspect="1" noMove="1" noResize="1" noEditPoints="1" noAdjustHandles="1" noChangeArrowheads="1" noChangeShapeType="1" noTextEdit="1"/>
              </p:cNvSpPr>
              <p:nvPr/>
            </p:nvSpPr>
            <p:spPr>
              <a:xfrm>
                <a:off x="5013064" y="4154446"/>
                <a:ext cx="6853816" cy="523285"/>
              </a:xfrm>
              <a:prstGeom prst="rect">
                <a:avLst/>
              </a:prstGeom>
              <a:blipFill>
                <a:blip r:embed="rId5"/>
                <a:stretch>
                  <a:fillRect/>
                </a:stretch>
              </a:blipFill>
              <a:ln w="12700">
                <a:solidFill>
                  <a:schemeClr val="tx1"/>
                </a:solidFill>
              </a:ln>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86D60CF1-46D0-41E3-97A9-DE368DC6829D}"/>
              </a:ext>
            </a:extLst>
          </p:cNvPr>
          <p:cNvCxnSpPr>
            <a:cxnSpLocks/>
            <a:stCxn id="9" idx="1"/>
          </p:cNvCxnSpPr>
          <p:nvPr/>
        </p:nvCxnSpPr>
        <p:spPr>
          <a:xfrm flipH="1" flipV="1">
            <a:off x="3581402" y="3854371"/>
            <a:ext cx="1431662" cy="5617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7A94E342-7325-40E1-A61D-338E19B8563F}"/>
              </a:ext>
            </a:extLst>
          </p:cNvPr>
          <p:cNvSpPr>
            <a:spLocks noGrp="1"/>
          </p:cNvSpPr>
          <p:nvPr>
            <p:ph type="title"/>
          </p:nvPr>
        </p:nvSpPr>
        <p:spPr>
          <a:xfrm>
            <a:off x="838200" y="365125"/>
            <a:ext cx="10515600" cy="1325563"/>
          </a:xfrm>
        </p:spPr>
        <p:txBody>
          <a:bodyPr/>
          <a:lstStyle/>
          <a:p>
            <a:r>
              <a:rPr lang="zh-CN" altLang="en-US" dirty="0"/>
              <a:t>二、方案优化</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74FF612-195E-42BE-9F8B-0A31E1711653}"/>
                  </a:ext>
                </a:extLst>
              </p:cNvPr>
              <p:cNvSpPr txBox="1"/>
              <p:nvPr/>
            </p:nvSpPr>
            <p:spPr>
              <a:xfrm>
                <a:off x="11081575" y="4216033"/>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(19)</m:t>
                      </m:r>
                    </m:oMath>
                  </m:oMathPara>
                </a14:m>
                <a:endParaRPr lang="zh-CN" altLang="en-US" sz="2000" dirty="0"/>
              </a:p>
            </p:txBody>
          </p:sp>
        </mc:Choice>
        <mc:Fallback xmlns="">
          <p:sp>
            <p:nvSpPr>
              <p:cNvPr id="8" name="文本框 7">
                <a:extLst>
                  <a:ext uri="{FF2B5EF4-FFF2-40B4-BE49-F238E27FC236}">
                    <a16:creationId xmlns:a16="http://schemas.microsoft.com/office/drawing/2014/main" id="{A74FF612-195E-42BE-9F8B-0A31E1711653}"/>
                  </a:ext>
                </a:extLst>
              </p:cNvPr>
              <p:cNvSpPr txBox="1">
                <a:spLocks noRot="1" noChangeAspect="1" noMove="1" noResize="1" noEditPoints="1" noAdjustHandles="1" noChangeArrowheads="1" noChangeShapeType="1" noTextEdit="1"/>
              </p:cNvSpPr>
              <p:nvPr/>
            </p:nvSpPr>
            <p:spPr>
              <a:xfrm>
                <a:off x="11081575" y="4216033"/>
                <a:ext cx="914400" cy="400110"/>
              </a:xfrm>
              <a:prstGeom prst="rect">
                <a:avLst/>
              </a:prstGeom>
              <a:blipFill>
                <a:blip r:embed="rId6"/>
                <a:stretch>
                  <a:fillRect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5117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44D5B-7D3D-4AB6-931A-484DA2F37EAF}"/>
              </a:ext>
            </a:extLst>
          </p:cNvPr>
          <p:cNvSpPr>
            <a:spLocks noGrp="1"/>
          </p:cNvSpPr>
          <p:nvPr>
            <p:ph type="title"/>
          </p:nvPr>
        </p:nvSpPr>
        <p:spPr>
          <a:xfrm>
            <a:off x="838200" y="297338"/>
            <a:ext cx="10515600" cy="1325563"/>
          </a:xfrm>
        </p:spPr>
        <p:txBody>
          <a:bodyPr/>
          <a:lstStyle/>
          <a:p>
            <a:r>
              <a:rPr lang="zh-CN" altLang="en-US" sz="5400" dirty="0"/>
              <a:t>一、题目重述</a:t>
            </a:r>
          </a:p>
        </p:txBody>
      </p:sp>
      <p:sp>
        <p:nvSpPr>
          <p:cNvPr id="3" name="内容占位符 2">
            <a:extLst>
              <a:ext uri="{FF2B5EF4-FFF2-40B4-BE49-F238E27FC236}">
                <a16:creationId xmlns:a16="http://schemas.microsoft.com/office/drawing/2014/main" id="{D75F55CD-B15E-44D0-80F7-EF2276B3F499}"/>
              </a:ext>
            </a:extLst>
          </p:cNvPr>
          <p:cNvSpPr>
            <a:spLocks noGrp="1"/>
          </p:cNvSpPr>
          <p:nvPr>
            <p:ph idx="1"/>
          </p:nvPr>
        </p:nvSpPr>
        <p:spPr>
          <a:xfrm>
            <a:off x="629920" y="2406635"/>
            <a:ext cx="10723880" cy="3157568"/>
          </a:xfrm>
        </p:spPr>
        <p:txBody>
          <a:bodyPr/>
          <a:lstStyle/>
          <a:p>
            <a:pPr marL="0" indent="0">
              <a:lnSpc>
                <a:spcPct val="100000"/>
              </a:lnSpc>
              <a:buNone/>
            </a:pPr>
            <a:r>
              <a:rPr lang="en-US" altLang="zh-CN" sz="4400" b="1" dirty="0"/>
              <a:t>Corona</a:t>
            </a:r>
            <a:r>
              <a:rPr lang="zh-CN" altLang="en-US" sz="4400" b="1" dirty="0"/>
              <a:t>：</a:t>
            </a:r>
            <a:endParaRPr lang="en-US" altLang="zh-CN" sz="4400" b="1" dirty="0"/>
          </a:p>
          <a:p>
            <a:pPr marL="0" indent="0">
              <a:lnSpc>
                <a:spcPct val="100000"/>
              </a:lnSpc>
              <a:buNone/>
            </a:pPr>
            <a:r>
              <a:rPr lang="zh-CN" altLang="en-US" sz="4400" b="1" dirty="0"/>
              <a:t>电晕：</a:t>
            </a:r>
            <a:endParaRPr lang="en-US" altLang="zh-CN" sz="4400" b="1" dirty="0"/>
          </a:p>
          <a:p>
            <a:pPr marL="0" indent="0">
              <a:lnSpc>
                <a:spcPct val="100000"/>
              </a:lnSpc>
              <a:buNone/>
            </a:pPr>
            <a:r>
              <a:rPr lang="en-US" altLang="zh-CN" dirty="0"/>
              <a:t>	</a:t>
            </a:r>
            <a:r>
              <a:rPr lang="en-US" altLang="zh-CN" sz="2400" dirty="0"/>
              <a:t>A faint glow adjacent to the surface of an electrical conductor at high voltage.</a:t>
            </a:r>
            <a:r>
              <a:rPr lang="en-US" altLang="zh-CN" sz="2400" baseline="30000" dirty="0"/>
              <a:t>[1]</a:t>
            </a:r>
            <a:endParaRPr lang="en-US" altLang="zh-CN" sz="2000" dirty="0"/>
          </a:p>
          <a:p>
            <a:pPr marL="0" indent="0">
              <a:lnSpc>
                <a:spcPct val="100000"/>
              </a:lnSpc>
              <a:buNone/>
            </a:pPr>
            <a:r>
              <a:rPr lang="en-US" altLang="zh-CN" sz="2000" dirty="0"/>
              <a:t>	</a:t>
            </a:r>
            <a:r>
              <a:rPr lang="zh-CN" altLang="en-US" dirty="0"/>
              <a:t>在高压下，导体表面附近的微弱发光。</a:t>
            </a:r>
            <a:endParaRPr lang="zh-CN" altLang="en-US" sz="2000" dirty="0"/>
          </a:p>
        </p:txBody>
      </p:sp>
      <p:sp>
        <p:nvSpPr>
          <p:cNvPr id="5" name="灯片编号占位符 4">
            <a:extLst>
              <a:ext uri="{FF2B5EF4-FFF2-40B4-BE49-F238E27FC236}">
                <a16:creationId xmlns:a16="http://schemas.microsoft.com/office/drawing/2014/main" id="{5E151B1D-2968-4236-98FB-9F86028E2253}"/>
              </a:ext>
            </a:extLst>
          </p:cNvPr>
          <p:cNvSpPr>
            <a:spLocks noGrp="1"/>
          </p:cNvSpPr>
          <p:nvPr>
            <p:ph type="sldNum" sz="quarter" idx="12"/>
          </p:nvPr>
        </p:nvSpPr>
        <p:spPr/>
        <p:txBody>
          <a:bodyPr/>
          <a:lstStyle/>
          <a:p>
            <a:fld id="{CEDF435E-B3EF-42D1-AF76-0DD2579A66A6}" type="slidenum">
              <a:rPr lang="zh-CN" altLang="en-US" smtClean="0"/>
              <a:t>5</a:t>
            </a:fld>
            <a:endParaRPr lang="zh-CN" altLang="en-US"/>
          </a:p>
        </p:txBody>
      </p:sp>
      <p:sp>
        <p:nvSpPr>
          <p:cNvPr id="6" name="文本框 5">
            <a:extLst>
              <a:ext uri="{FF2B5EF4-FFF2-40B4-BE49-F238E27FC236}">
                <a16:creationId xmlns:a16="http://schemas.microsoft.com/office/drawing/2014/main" id="{466CD50F-08E5-42D4-A7BA-D76123F0C758}"/>
              </a:ext>
            </a:extLst>
          </p:cNvPr>
          <p:cNvSpPr txBox="1"/>
          <p:nvPr/>
        </p:nvSpPr>
        <p:spPr>
          <a:xfrm>
            <a:off x="629920" y="6027003"/>
            <a:ext cx="10723880" cy="830997"/>
          </a:xfrm>
          <a:prstGeom prst="rect">
            <a:avLst/>
          </a:prstGeom>
          <a:noFill/>
        </p:spPr>
        <p:txBody>
          <a:bodyPr wrap="square" rtlCol="0">
            <a:spAutoFit/>
          </a:bodyPr>
          <a:lstStyle/>
          <a:p>
            <a:r>
              <a:rPr lang="en-US" altLang="zh-CN" sz="1600" dirty="0"/>
              <a:t>[1] “</a:t>
            </a:r>
            <a:r>
              <a:rPr lang="en-US" altLang="zh-CN" sz="1600" dirty="0" err="1"/>
              <a:t>corona.”</a:t>
            </a:r>
            <a:r>
              <a:rPr lang="en-US" altLang="zh-CN" sz="1600" i="1" dirty="0" err="1"/>
              <a:t>Merriam</a:t>
            </a:r>
            <a:r>
              <a:rPr lang="en-US" altLang="zh-CN" sz="1600" i="1" dirty="0"/>
              <a:t>-Webster.com</a:t>
            </a:r>
            <a:r>
              <a:rPr lang="en-US" altLang="zh-CN" sz="1600" dirty="0"/>
              <a:t>. Merriam-Webster, 2019. 11 August 2019.</a:t>
            </a:r>
          </a:p>
          <a:p>
            <a:r>
              <a:rPr lang="en-US" altLang="zh-CN" sz="1600" dirty="0"/>
              <a:t>[2] </a:t>
            </a:r>
            <a:r>
              <a:rPr lang="en-US" altLang="zh-CN" sz="1600" dirty="0" err="1"/>
              <a:t>Pongrác</a:t>
            </a:r>
            <a:r>
              <a:rPr lang="en-US" altLang="zh-CN" sz="1600" dirty="0"/>
              <a:t>, Branislav, et al. "Influence of water conductivity on particular electrospray modes with dc corona discharge—optical visualization approach." </a:t>
            </a:r>
            <a:r>
              <a:rPr lang="en-US" altLang="zh-CN" sz="1600" i="1" dirty="0"/>
              <a:t>The European Physical Journal D</a:t>
            </a:r>
            <a:r>
              <a:rPr lang="en-US" altLang="zh-CN" sz="1600" dirty="0"/>
              <a:t> 68.8 (2014): 224.</a:t>
            </a:r>
            <a:endParaRPr lang="zh-CN" altLang="en-US" sz="1600" dirty="0"/>
          </a:p>
        </p:txBody>
      </p:sp>
      <p:pic>
        <p:nvPicPr>
          <p:cNvPr id="9" name="图片 8">
            <a:extLst>
              <a:ext uri="{FF2B5EF4-FFF2-40B4-BE49-F238E27FC236}">
                <a16:creationId xmlns:a16="http://schemas.microsoft.com/office/drawing/2014/main" id="{25AD54C9-F7C1-4770-B05F-33A896F2FE66}"/>
              </a:ext>
            </a:extLst>
          </p:cNvPr>
          <p:cNvPicPr>
            <a:picLocks noChangeAspect="1"/>
          </p:cNvPicPr>
          <p:nvPr/>
        </p:nvPicPr>
        <p:blipFill>
          <a:blip r:embed="rId3"/>
          <a:stretch>
            <a:fillRect/>
          </a:stretch>
        </p:blipFill>
        <p:spPr>
          <a:xfrm>
            <a:off x="8151541" y="0"/>
            <a:ext cx="3879579" cy="4123140"/>
          </a:xfrm>
          <a:prstGeom prst="rect">
            <a:avLst/>
          </a:prstGeom>
          <a:ln>
            <a:noFill/>
          </a:ln>
          <a:effectLst>
            <a:softEdge rad="112500"/>
          </a:effectLst>
        </p:spPr>
      </p:pic>
    </p:spTree>
    <p:extLst>
      <p:ext uri="{BB962C8B-B14F-4D97-AF65-F5344CB8AC3E}">
        <p14:creationId xmlns:p14="http://schemas.microsoft.com/office/powerpoint/2010/main" val="2151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D4CD168-B3CA-4792-B58F-74A77EB4ACDB}"/>
              </a:ext>
            </a:extLst>
          </p:cNvPr>
          <p:cNvSpPr>
            <a:spLocks noGrp="1"/>
          </p:cNvSpPr>
          <p:nvPr>
            <p:ph type="sldNum" sz="quarter" idx="12"/>
          </p:nvPr>
        </p:nvSpPr>
        <p:spPr/>
        <p:txBody>
          <a:bodyPr/>
          <a:lstStyle/>
          <a:p>
            <a:fld id="{CEDF435E-B3EF-42D1-AF76-0DD2579A66A6}" type="slidenum">
              <a:rPr lang="zh-CN" altLang="en-US" smtClean="0"/>
              <a:pPr/>
              <a:t>50</a:t>
            </a:fld>
            <a:endParaRPr lang="zh-CN" altLang="en-US" dirty="0"/>
          </a:p>
        </p:txBody>
      </p:sp>
      <p:sp>
        <p:nvSpPr>
          <p:cNvPr id="7" name="箭头: 下 6">
            <a:extLst>
              <a:ext uri="{FF2B5EF4-FFF2-40B4-BE49-F238E27FC236}">
                <a16:creationId xmlns:a16="http://schemas.microsoft.com/office/drawing/2014/main" id="{253145FA-D00E-406C-9BAC-D07690770A96}"/>
              </a:ext>
            </a:extLst>
          </p:cNvPr>
          <p:cNvSpPr/>
          <p:nvPr/>
        </p:nvSpPr>
        <p:spPr>
          <a:xfrm>
            <a:off x="5756606" y="2440630"/>
            <a:ext cx="455268" cy="6046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84DD6C1-E9BA-4404-AEEA-FF7CA21B2E2D}"/>
                  </a:ext>
                </a:extLst>
              </p:cNvPr>
              <p:cNvSpPr txBox="1"/>
              <p:nvPr/>
            </p:nvSpPr>
            <p:spPr>
              <a:xfrm>
                <a:off x="3357880" y="3174645"/>
                <a:ext cx="5252720" cy="956929"/>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dirty="0" smtClean="0">
                              <a:latin typeface="Cambria Math" panose="02040503050406030204" pitchFamily="18" charset="0"/>
                            </a:rPr>
                          </m:ctrlPr>
                        </m:fPr>
                        <m:num>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𝑑</m:t>
                              </m:r>
                            </m:e>
                            <m:sup>
                              <m:r>
                                <a:rPr lang="en-US" altLang="zh-CN" sz="2800" i="1" dirty="0">
                                  <a:latin typeface="Cambria Math" panose="02040503050406030204" pitchFamily="18" charset="0"/>
                                </a:rPr>
                                <m:t>2</m:t>
                              </m:r>
                            </m:sup>
                          </m:sSup>
                          <m:r>
                            <a:rPr lang="en-US" altLang="zh-CN" sz="2800" i="1" dirty="0">
                              <a:latin typeface="Cambria Math" panose="02040503050406030204" pitchFamily="18" charset="0"/>
                            </a:rPr>
                            <m:t>𝜃</m:t>
                          </m:r>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𝑡</m:t>
                              </m:r>
                            </m:e>
                          </m:d>
                        </m:num>
                        <m:den>
                          <m:r>
                            <a:rPr lang="en-US" altLang="zh-CN" sz="2800" i="1" dirty="0">
                              <a:latin typeface="Cambria Math" panose="02040503050406030204" pitchFamily="18" charset="0"/>
                            </a:rPr>
                            <m:t>𝑑</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𝑡</m:t>
                              </m:r>
                            </m:e>
                            <m:sup>
                              <m:r>
                                <a:rPr lang="en-US" altLang="zh-CN" sz="2800" i="1" dirty="0">
                                  <a:latin typeface="Cambria Math" panose="02040503050406030204" pitchFamily="18" charset="0"/>
                                </a:rPr>
                                <m:t>2</m:t>
                              </m:r>
                            </m:sup>
                          </m:sSup>
                        </m:den>
                      </m:f>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𝑑</m:t>
                          </m:r>
                          <m:r>
                            <a:rPr lang="en-US" altLang="zh-CN" sz="2800" b="0" i="1" dirty="0" smtClean="0">
                              <a:latin typeface="Cambria Math" panose="02040503050406030204" pitchFamily="18" charset="0"/>
                            </a:rPr>
                            <m:t>𝜃</m:t>
                          </m: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𝑡</m:t>
                              </m:r>
                            </m:e>
                          </m:d>
                        </m:num>
                        <m:den>
                          <m:r>
                            <a:rPr lang="en-US" altLang="zh-CN" sz="2800" b="0" i="1" dirty="0" smtClean="0">
                              <a:latin typeface="Cambria Math" panose="02040503050406030204" pitchFamily="18" charset="0"/>
                            </a:rPr>
                            <m:t>𝑑𝑡</m:t>
                          </m:r>
                        </m:den>
                      </m:f>
                    </m:oMath>
                  </m:oMathPara>
                </a14:m>
                <a:endParaRPr lang="es-ES" altLang="zh-CN" sz="2800" dirty="0"/>
              </a:p>
            </p:txBody>
          </p:sp>
        </mc:Choice>
        <mc:Fallback xmlns="">
          <p:sp>
            <p:nvSpPr>
              <p:cNvPr id="8" name="文本框 7">
                <a:extLst>
                  <a:ext uri="{FF2B5EF4-FFF2-40B4-BE49-F238E27FC236}">
                    <a16:creationId xmlns:a16="http://schemas.microsoft.com/office/drawing/2014/main" id="{284DD6C1-E9BA-4404-AEEA-FF7CA21B2E2D}"/>
                  </a:ext>
                </a:extLst>
              </p:cNvPr>
              <p:cNvSpPr txBox="1">
                <a:spLocks noRot="1" noChangeAspect="1" noMove="1" noResize="1" noEditPoints="1" noAdjustHandles="1" noChangeArrowheads="1" noChangeShapeType="1" noTextEdit="1"/>
              </p:cNvSpPr>
              <p:nvPr/>
            </p:nvSpPr>
            <p:spPr>
              <a:xfrm>
                <a:off x="3357880" y="3174645"/>
                <a:ext cx="5252720" cy="956929"/>
              </a:xfrm>
              <a:prstGeom prst="rect">
                <a:avLst/>
              </a:prstGeom>
              <a:blipFill>
                <a:blip r:embed="rId3"/>
                <a:stretch>
                  <a:fillRect/>
                </a:stretch>
              </a:blipFill>
              <a:ln w="12700">
                <a:solidFill>
                  <a:schemeClr val="tx1"/>
                </a:solidFill>
              </a:ln>
            </p:spPr>
            <p:txBody>
              <a:bodyPr/>
              <a:lstStyle/>
              <a:p>
                <a:r>
                  <a:rPr lang="zh-CN" altLang="en-US">
                    <a:noFill/>
                  </a:rPr>
                  <a:t> </a:t>
                </a:r>
              </a:p>
            </p:txBody>
          </p:sp>
        </mc:Fallback>
      </mc:AlternateContent>
      <p:sp>
        <p:nvSpPr>
          <p:cNvPr id="17" name="标题 1">
            <a:extLst>
              <a:ext uri="{FF2B5EF4-FFF2-40B4-BE49-F238E27FC236}">
                <a16:creationId xmlns:a16="http://schemas.microsoft.com/office/drawing/2014/main" id="{5C6797D1-A2F9-48DD-8400-FD76BDB4FB22}"/>
              </a:ext>
            </a:extLst>
          </p:cNvPr>
          <p:cNvSpPr>
            <a:spLocks noGrp="1"/>
          </p:cNvSpPr>
          <p:nvPr>
            <p:ph type="title"/>
          </p:nvPr>
        </p:nvSpPr>
        <p:spPr>
          <a:xfrm>
            <a:off x="838200" y="365125"/>
            <a:ext cx="10515600" cy="1325563"/>
          </a:xfrm>
        </p:spPr>
        <p:txBody>
          <a:bodyPr/>
          <a:lstStyle/>
          <a:p>
            <a:r>
              <a:rPr lang="zh-CN" altLang="en-US" dirty="0"/>
              <a:t>二、方案优化</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622E15AE-5127-4C7B-B53B-6B1A357BF5DD}"/>
                  </a:ext>
                </a:extLst>
              </p:cNvPr>
              <p:cNvSpPr txBox="1"/>
              <p:nvPr/>
            </p:nvSpPr>
            <p:spPr>
              <a:xfrm>
                <a:off x="2566296" y="1787941"/>
                <a:ext cx="6835888" cy="523285"/>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𝜃</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410.5</m:t>
                      </m:r>
                      <m:d>
                        <m:dPr>
                          <m:begChr m:val="["/>
                          <m:endChr m:val="]"/>
                          <m:ctrlPr>
                            <a:rPr lang="en-US" altLang="zh-CN" sz="2800" b="0" i="1" dirty="0" smtClean="0">
                              <a:latin typeface="Cambria Math" panose="02040503050406030204" pitchFamily="18" charset="0"/>
                            </a:rPr>
                          </m:ctrlPr>
                        </m:dPr>
                        <m:e>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exp</m:t>
                              </m:r>
                            </m:fName>
                            <m:e>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−0.2763</m:t>
                                  </m:r>
                                  <m:r>
                                    <a:rPr lang="en-US" altLang="zh-CN" sz="2800" i="1" dirty="0">
                                      <a:latin typeface="Cambria Math" panose="02040503050406030204" pitchFamily="18" charset="0"/>
                                    </a:rPr>
                                    <m:t>𝑡</m:t>
                                  </m:r>
                                </m:e>
                              </m:d>
                            </m:e>
                          </m:func>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1</m:t>
                          </m:r>
                        </m:e>
                      </m:d>
                    </m:oMath>
                  </m:oMathPara>
                </a14:m>
                <a:br>
                  <a:rPr lang="en-US" altLang="zh-CN" sz="2800" dirty="0">
                    <a:latin typeface="Cambria Math" panose="02040503050406030204" pitchFamily="18" charset="0"/>
                  </a:rPr>
                </a:br>
                <a:endParaRPr lang="en-US" altLang="zh-CN" sz="2800" dirty="0">
                  <a:latin typeface="Cambria Math" panose="02040503050406030204" pitchFamily="18" charset="0"/>
                </a:endParaRPr>
              </a:p>
            </p:txBody>
          </p:sp>
        </mc:Choice>
        <mc:Fallback>
          <p:sp>
            <p:nvSpPr>
              <p:cNvPr id="9" name="文本框 8">
                <a:extLst>
                  <a:ext uri="{FF2B5EF4-FFF2-40B4-BE49-F238E27FC236}">
                    <a16:creationId xmlns:a16="http://schemas.microsoft.com/office/drawing/2014/main" id="{622E15AE-5127-4C7B-B53B-6B1A357BF5DD}"/>
                  </a:ext>
                </a:extLst>
              </p:cNvPr>
              <p:cNvSpPr txBox="1">
                <a:spLocks noRot="1" noChangeAspect="1" noMove="1" noResize="1" noEditPoints="1" noAdjustHandles="1" noChangeArrowheads="1" noChangeShapeType="1" noTextEdit="1"/>
              </p:cNvSpPr>
              <p:nvPr/>
            </p:nvSpPr>
            <p:spPr>
              <a:xfrm>
                <a:off x="2566296" y="1787941"/>
                <a:ext cx="6835888" cy="523285"/>
              </a:xfrm>
              <a:prstGeom prst="rect">
                <a:avLst/>
              </a:prstGeom>
              <a:blipFill>
                <a:blip r:embed="rId4"/>
                <a:stretch>
                  <a:fillRect/>
                </a:stretch>
              </a:blipFill>
              <a:ln w="12700">
                <a:solidFill>
                  <a:schemeClr val="tx1"/>
                </a:solidFill>
              </a:ln>
            </p:spPr>
            <p:txBody>
              <a:bodyPr/>
              <a:lstStyle/>
              <a:p>
                <a:r>
                  <a:rPr lang="zh-CN" altLang="en-US">
                    <a:noFill/>
                  </a:rPr>
                  <a:t> </a:t>
                </a:r>
              </a:p>
            </p:txBody>
          </p:sp>
        </mc:Fallback>
      </mc:AlternateContent>
      <p:sp>
        <p:nvSpPr>
          <p:cNvPr id="10" name="箭头: 下 9">
            <a:extLst>
              <a:ext uri="{FF2B5EF4-FFF2-40B4-BE49-F238E27FC236}">
                <a16:creationId xmlns:a16="http://schemas.microsoft.com/office/drawing/2014/main" id="{80944912-42A8-42DB-99FD-E0796B329474}"/>
              </a:ext>
            </a:extLst>
          </p:cNvPr>
          <p:cNvSpPr/>
          <p:nvPr/>
        </p:nvSpPr>
        <p:spPr>
          <a:xfrm>
            <a:off x="5756606" y="4472630"/>
            <a:ext cx="455268" cy="6046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33EE1A4-C900-41F5-A7A8-0F15934A74BC}"/>
                  </a:ext>
                </a:extLst>
              </p:cNvPr>
              <p:cNvSpPr txBox="1"/>
              <p:nvPr/>
            </p:nvSpPr>
            <p:spPr>
              <a:xfrm>
                <a:off x="3357880" y="5267605"/>
                <a:ext cx="5252720" cy="928524"/>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dirty="0" smtClean="0">
                              <a:latin typeface="Cambria Math" panose="02040503050406030204" pitchFamily="18" charset="0"/>
                            </a:rPr>
                          </m:ctrlPr>
                        </m:fPr>
                        <m:num>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𝑀</m:t>
                              </m:r>
                            </m:e>
                            <m:sub>
                              <m:r>
                                <a:rPr lang="en-US" altLang="zh-CN" sz="2800" b="0" i="1" dirty="0" smtClean="0">
                                  <a:latin typeface="Cambria Math" panose="02040503050406030204" pitchFamily="18" charset="0"/>
                                </a:rPr>
                                <m:t>𝑟</m:t>
                              </m:r>
                            </m:sub>
                          </m:sSub>
                        </m:num>
                        <m:den>
                          <m:r>
                            <a:rPr lang="en-US" altLang="zh-CN" sz="2800" b="0" i="1" dirty="0" smtClean="0">
                              <a:latin typeface="Cambria Math" panose="02040503050406030204" pitchFamily="18" charset="0"/>
                            </a:rPr>
                            <m:t>𝐼</m:t>
                          </m:r>
                        </m:den>
                      </m:f>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𝑐</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𝑑</m:t>
                          </m:r>
                          <m:r>
                            <a:rPr lang="en-US" altLang="zh-CN" sz="2800" b="0" i="1" dirty="0" smtClean="0">
                              <a:latin typeface="Cambria Math" panose="02040503050406030204" pitchFamily="18" charset="0"/>
                            </a:rPr>
                            <m:t>𝜃</m:t>
                          </m: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𝑡</m:t>
                              </m:r>
                            </m:e>
                          </m:d>
                        </m:num>
                        <m:den>
                          <m:r>
                            <a:rPr lang="en-US" altLang="zh-CN" sz="2800" b="0" i="1" dirty="0" smtClean="0">
                              <a:latin typeface="Cambria Math" panose="02040503050406030204" pitchFamily="18" charset="0"/>
                            </a:rPr>
                            <m:t>𝑑𝑡</m:t>
                          </m:r>
                        </m:den>
                      </m:f>
                    </m:oMath>
                  </m:oMathPara>
                </a14:m>
                <a:endParaRPr lang="es-ES" altLang="zh-CN" sz="2800" dirty="0"/>
              </a:p>
            </p:txBody>
          </p:sp>
        </mc:Choice>
        <mc:Fallback xmlns="">
          <p:sp>
            <p:nvSpPr>
              <p:cNvPr id="11" name="文本框 10">
                <a:extLst>
                  <a:ext uri="{FF2B5EF4-FFF2-40B4-BE49-F238E27FC236}">
                    <a16:creationId xmlns:a16="http://schemas.microsoft.com/office/drawing/2014/main" id="{933EE1A4-C900-41F5-A7A8-0F15934A74BC}"/>
                  </a:ext>
                </a:extLst>
              </p:cNvPr>
              <p:cNvSpPr txBox="1">
                <a:spLocks noRot="1" noChangeAspect="1" noMove="1" noResize="1" noEditPoints="1" noAdjustHandles="1" noChangeArrowheads="1" noChangeShapeType="1" noTextEdit="1"/>
              </p:cNvSpPr>
              <p:nvPr/>
            </p:nvSpPr>
            <p:spPr>
              <a:xfrm>
                <a:off x="3357880" y="5267605"/>
                <a:ext cx="5252720" cy="928524"/>
              </a:xfrm>
              <a:prstGeom prst="rect">
                <a:avLst/>
              </a:prstGeom>
              <a:blipFill>
                <a:blip r:embed="rId5"/>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04C0F1C-16FD-4476-A0A3-8F301FBDF21D}"/>
                  </a:ext>
                </a:extLst>
              </p:cNvPr>
              <p:cNvSpPr txBox="1"/>
              <p:nvPr/>
            </p:nvSpPr>
            <p:spPr>
              <a:xfrm>
                <a:off x="8610600" y="1849528"/>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(19)</m:t>
                      </m:r>
                    </m:oMath>
                  </m:oMathPara>
                </a14:m>
                <a:endParaRPr lang="zh-CN" altLang="en-US" sz="2000" dirty="0"/>
              </a:p>
            </p:txBody>
          </p:sp>
        </mc:Choice>
        <mc:Fallback xmlns="">
          <p:sp>
            <p:nvSpPr>
              <p:cNvPr id="12" name="文本框 11">
                <a:extLst>
                  <a:ext uri="{FF2B5EF4-FFF2-40B4-BE49-F238E27FC236}">
                    <a16:creationId xmlns:a16="http://schemas.microsoft.com/office/drawing/2014/main" id="{B04C0F1C-16FD-4476-A0A3-8F301FBDF21D}"/>
                  </a:ext>
                </a:extLst>
              </p:cNvPr>
              <p:cNvSpPr txBox="1">
                <a:spLocks noRot="1" noChangeAspect="1" noMove="1" noResize="1" noEditPoints="1" noAdjustHandles="1" noChangeArrowheads="1" noChangeShapeType="1" noTextEdit="1"/>
              </p:cNvSpPr>
              <p:nvPr/>
            </p:nvSpPr>
            <p:spPr>
              <a:xfrm>
                <a:off x="8610600" y="1849528"/>
                <a:ext cx="914400" cy="400110"/>
              </a:xfrm>
              <a:prstGeom prst="rect">
                <a:avLst/>
              </a:prstGeom>
              <a:blipFill>
                <a:blip r:embed="rId6"/>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3710EF5-114C-404C-A24D-020B9962F242}"/>
                  </a:ext>
                </a:extLst>
              </p:cNvPr>
              <p:cNvSpPr txBox="1"/>
              <p:nvPr/>
            </p:nvSpPr>
            <p:spPr>
              <a:xfrm>
                <a:off x="7857565" y="3453054"/>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(20)</m:t>
                      </m:r>
                    </m:oMath>
                  </m:oMathPara>
                </a14:m>
                <a:endParaRPr lang="zh-CN" altLang="en-US" sz="2000" dirty="0"/>
              </a:p>
            </p:txBody>
          </p:sp>
        </mc:Choice>
        <mc:Fallback xmlns="">
          <p:sp>
            <p:nvSpPr>
              <p:cNvPr id="13" name="文本框 12">
                <a:extLst>
                  <a:ext uri="{FF2B5EF4-FFF2-40B4-BE49-F238E27FC236}">
                    <a16:creationId xmlns:a16="http://schemas.microsoft.com/office/drawing/2014/main" id="{33710EF5-114C-404C-A24D-020B9962F242}"/>
                  </a:ext>
                </a:extLst>
              </p:cNvPr>
              <p:cNvSpPr txBox="1">
                <a:spLocks noRot="1" noChangeAspect="1" noMove="1" noResize="1" noEditPoints="1" noAdjustHandles="1" noChangeArrowheads="1" noChangeShapeType="1" noTextEdit="1"/>
              </p:cNvSpPr>
              <p:nvPr/>
            </p:nvSpPr>
            <p:spPr>
              <a:xfrm>
                <a:off x="7857565" y="3453054"/>
                <a:ext cx="914400" cy="400110"/>
              </a:xfrm>
              <a:prstGeom prst="rect">
                <a:avLst/>
              </a:prstGeom>
              <a:blipFill>
                <a:blip r:embed="rId7"/>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E6423D2-7070-49FB-AB2A-4AE6077B8037}"/>
                  </a:ext>
                </a:extLst>
              </p:cNvPr>
              <p:cNvSpPr txBox="1"/>
              <p:nvPr/>
            </p:nvSpPr>
            <p:spPr>
              <a:xfrm>
                <a:off x="7857564" y="5518673"/>
                <a:ext cx="995979" cy="4132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(21)</m:t>
                      </m:r>
                    </m:oMath>
                  </m:oMathPara>
                </a14:m>
                <a:endParaRPr lang="zh-CN" altLang="en-US" sz="2000" dirty="0"/>
              </a:p>
            </p:txBody>
          </p:sp>
        </mc:Choice>
        <mc:Fallback xmlns="">
          <p:sp>
            <p:nvSpPr>
              <p:cNvPr id="14" name="文本框 13">
                <a:extLst>
                  <a:ext uri="{FF2B5EF4-FFF2-40B4-BE49-F238E27FC236}">
                    <a16:creationId xmlns:a16="http://schemas.microsoft.com/office/drawing/2014/main" id="{0E6423D2-7070-49FB-AB2A-4AE6077B8037}"/>
                  </a:ext>
                </a:extLst>
              </p:cNvPr>
              <p:cNvSpPr txBox="1">
                <a:spLocks noRot="1" noChangeAspect="1" noMove="1" noResize="1" noEditPoints="1" noAdjustHandles="1" noChangeArrowheads="1" noChangeShapeType="1" noTextEdit="1"/>
              </p:cNvSpPr>
              <p:nvPr/>
            </p:nvSpPr>
            <p:spPr>
              <a:xfrm>
                <a:off x="7857564" y="5518673"/>
                <a:ext cx="995979" cy="413249"/>
              </a:xfrm>
              <a:prstGeom prst="rect">
                <a:avLst/>
              </a:prstGeom>
              <a:blipFill>
                <a:blip r:embed="rId8"/>
                <a:stretch>
                  <a:fillRect b="-11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3498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C9A82E20-7292-45CB-81E0-69EA8DDD40CA}"/>
              </a:ext>
            </a:extLst>
          </p:cNvPr>
          <p:cNvPicPr>
            <a:picLocks noGrp="1" noChangeAspect="1"/>
          </p:cNvPicPr>
          <p:nvPr>
            <p:ph idx="1"/>
          </p:nvPr>
        </p:nvPicPr>
        <p:blipFill>
          <a:blip r:embed="rId3"/>
          <a:stretch>
            <a:fillRect/>
          </a:stretch>
        </p:blipFill>
        <p:spPr>
          <a:xfrm rot="16200000">
            <a:off x="3329354" y="1234648"/>
            <a:ext cx="5533292" cy="5533292"/>
          </a:xfrm>
        </p:spPr>
      </p:pic>
      <p:sp>
        <p:nvSpPr>
          <p:cNvPr id="4" name="灯片编号占位符 3">
            <a:extLst>
              <a:ext uri="{FF2B5EF4-FFF2-40B4-BE49-F238E27FC236}">
                <a16:creationId xmlns:a16="http://schemas.microsoft.com/office/drawing/2014/main" id="{5135CDFB-102F-44FF-9275-1D06AD10DBBE}"/>
              </a:ext>
            </a:extLst>
          </p:cNvPr>
          <p:cNvSpPr>
            <a:spLocks noGrp="1"/>
          </p:cNvSpPr>
          <p:nvPr>
            <p:ph type="sldNum" sz="quarter" idx="12"/>
          </p:nvPr>
        </p:nvSpPr>
        <p:spPr/>
        <p:txBody>
          <a:bodyPr/>
          <a:lstStyle/>
          <a:p>
            <a:fld id="{CEDF435E-B3EF-42D1-AF76-0DD2579A66A6}" type="slidenum">
              <a:rPr lang="zh-CN" altLang="en-US" smtClean="0"/>
              <a:pPr/>
              <a:t>51</a:t>
            </a:fld>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78B044D-4043-4A08-AF9E-FB6A92C960F4}"/>
                  </a:ext>
                </a:extLst>
              </p:cNvPr>
              <p:cNvSpPr txBox="1"/>
              <p:nvPr/>
            </p:nvSpPr>
            <p:spPr>
              <a:xfrm>
                <a:off x="7515921" y="1489075"/>
                <a:ext cx="1294687"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107.0</m:t>
                      </m:r>
                      <m:r>
                        <a:rPr lang="en-US" altLang="zh-CN" sz="2000" i="1" dirty="0">
                          <a:latin typeface="Cambria Math" panose="02040503050406030204" pitchFamily="18" charset="0"/>
                        </a:rPr>
                        <m:t>𝑚𝑚</m:t>
                      </m:r>
                    </m:oMath>
                  </m:oMathPara>
                </a14:m>
                <a:endParaRPr lang="zh-CN" altLang="en-US" sz="2000" dirty="0"/>
              </a:p>
            </p:txBody>
          </p:sp>
        </mc:Choice>
        <mc:Fallback xmlns="">
          <p:sp>
            <p:nvSpPr>
              <p:cNvPr id="7" name="文本框 6">
                <a:extLst>
                  <a:ext uri="{FF2B5EF4-FFF2-40B4-BE49-F238E27FC236}">
                    <a16:creationId xmlns:a16="http://schemas.microsoft.com/office/drawing/2014/main" id="{578B044D-4043-4A08-AF9E-FB6A92C960F4}"/>
                  </a:ext>
                </a:extLst>
              </p:cNvPr>
              <p:cNvSpPr txBox="1">
                <a:spLocks noRot="1" noChangeAspect="1" noMove="1" noResize="1" noEditPoints="1" noAdjustHandles="1" noChangeArrowheads="1" noChangeShapeType="1" noTextEdit="1"/>
              </p:cNvSpPr>
              <p:nvPr/>
            </p:nvSpPr>
            <p:spPr>
              <a:xfrm>
                <a:off x="7515921" y="1489075"/>
                <a:ext cx="1294687"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064E80C-7275-4B48-99D9-0B23EF1324CD}"/>
                  </a:ext>
                </a:extLst>
              </p:cNvPr>
              <p:cNvSpPr txBox="1"/>
              <p:nvPr/>
            </p:nvSpPr>
            <p:spPr>
              <a:xfrm>
                <a:off x="6579220" y="1983067"/>
                <a:ext cx="1294688"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9</m:t>
                      </m:r>
                      <m:r>
                        <a:rPr lang="en-US" altLang="zh-CN" sz="2000" b="0" i="1" dirty="0" smtClean="0">
                          <a:latin typeface="Cambria Math" panose="02040503050406030204" pitchFamily="18" charset="0"/>
                        </a:rPr>
                        <m:t>5</m:t>
                      </m:r>
                      <m:r>
                        <a:rPr lang="en-US" altLang="zh-CN" sz="2000" i="1" dirty="0" smtClean="0">
                          <a:latin typeface="Cambria Math" panose="02040503050406030204" pitchFamily="18" charset="0"/>
                        </a:rPr>
                        <m:t>.0</m:t>
                      </m:r>
                      <m:r>
                        <a:rPr lang="en-US" altLang="zh-CN" sz="2000" i="1" dirty="0">
                          <a:latin typeface="Cambria Math" panose="02040503050406030204" pitchFamily="18" charset="0"/>
                        </a:rPr>
                        <m:t>𝑚𝑚</m:t>
                      </m:r>
                    </m:oMath>
                  </m:oMathPara>
                </a14:m>
                <a:endParaRPr lang="zh-CN" altLang="en-US" sz="2000" dirty="0"/>
              </a:p>
            </p:txBody>
          </p:sp>
        </mc:Choice>
        <mc:Fallback xmlns="">
          <p:sp>
            <p:nvSpPr>
              <p:cNvPr id="8" name="文本框 7">
                <a:extLst>
                  <a:ext uri="{FF2B5EF4-FFF2-40B4-BE49-F238E27FC236}">
                    <a16:creationId xmlns:a16="http://schemas.microsoft.com/office/drawing/2014/main" id="{A064E80C-7275-4B48-99D9-0B23EF1324CD}"/>
                  </a:ext>
                </a:extLst>
              </p:cNvPr>
              <p:cNvSpPr txBox="1">
                <a:spLocks noRot="1" noChangeAspect="1" noMove="1" noResize="1" noEditPoints="1" noAdjustHandles="1" noChangeArrowheads="1" noChangeShapeType="1" noTextEdit="1"/>
              </p:cNvSpPr>
              <p:nvPr/>
            </p:nvSpPr>
            <p:spPr>
              <a:xfrm>
                <a:off x="6579220" y="1983067"/>
                <a:ext cx="1294688"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F35DD04-1495-4C8D-B507-38ED04D25A97}"/>
                  </a:ext>
                </a:extLst>
              </p:cNvPr>
              <p:cNvSpPr txBox="1"/>
              <p:nvPr/>
            </p:nvSpPr>
            <p:spPr>
              <a:xfrm>
                <a:off x="5999352" y="2446845"/>
                <a:ext cx="1046216"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8</m:t>
                      </m:r>
                      <m:r>
                        <a:rPr lang="en-US" altLang="zh-CN" sz="2000" b="0" i="1" dirty="0" smtClean="0">
                          <a:latin typeface="Cambria Math" panose="02040503050406030204" pitchFamily="18" charset="0"/>
                        </a:rPr>
                        <m:t>0</m:t>
                      </m:r>
                      <m:r>
                        <a:rPr lang="en-US" altLang="zh-CN" sz="2000" i="1" dirty="0" smtClean="0">
                          <a:latin typeface="Cambria Math" panose="02040503050406030204" pitchFamily="18" charset="0"/>
                        </a:rPr>
                        <m:t>.0</m:t>
                      </m:r>
                      <m:r>
                        <a:rPr lang="en-US" altLang="zh-CN" sz="2000" i="1" dirty="0">
                          <a:latin typeface="Cambria Math" panose="02040503050406030204" pitchFamily="18" charset="0"/>
                        </a:rPr>
                        <m:t>𝑚𝑚</m:t>
                      </m:r>
                    </m:oMath>
                  </m:oMathPara>
                </a14:m>
                <a:endParaRPr lang="zh-CN" altLang="en-US" sz="2000" dirty="0"/>
              </a:p>
            </p:txBody>
          </p:sp>
        </mc:Choice>
        <mc:Fallback xmlns="">
          <p:sp>
            <p:nvSpPr>
              <p:cNvPr id="9" name="文本框 8">
                <a:extLst>
                  <a:ext uri="{FF2B5EF4-FFF2-40B4-BE49-F238E27FC236}">
                    <a16:creationId xmlns:a16="http://schemas.microsoft.com/office/drawing/2014/main" id="{7F35DD04-1495-4C8D-B507-38ED04D25A97}"/>
                  </a:ext>
                </a:extLst>
              </p:cNvPr>
              <p:cNvSpPr txBox="1">
                <a:spLocks noRot="1" noChangeAspect="1" noMove="1" noResize="1" noEditPoints="1" noAdjustHandles="1" noChangeArrowheads="1" noChangeShapeType="1" noTextEdit="1"/>
              </p:cNvSpPr>
              <p:nvPr/>
            </p:nvSpPr>
            <p:spPr>
              <a:xfrm>
                <a:off x="5999352" y="2446845"/>
                <a:ext cx="1046216" cy="400110"/>
              </a:xfrm>
              <a:prstGeom prst="rect">
                <a:avLst/>
              </a:prstGeom>
              <a:blipFill>
                <a:blip r:embed="rId6"/>
                <a:stretch>
                  <a:fillRect r="-11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7A98657-2913-4AC1-8A3B-CDA0ADF44BEF}"/>
                  </a:ext>
                </a:extLst>
              </p:cNvPr>
              <p:cNvSpPr txBox="1"/>
              <p:nvPr/>
            </p:nvSpPr>
            <p:spPr>
              <a:xfrm>
                <a:off x="4841626" y="2638615"/>
                <a:ext cx="1046216"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6</m:t>
                      </m:r>
                      <m:r>
                        <a:rPr lang="en-US" altLang="zh-CN" sz="2000" b="0" i="1" dirty="0" smtClean="0">
                          <a:latin typeface="Cambria Math" panose="02040503050406030204" pitchFamily="18" charset="0"/>
                        </a:rPr>
                        <m:t>7.5</m:t>
                      </m:r>
                      <m:r>
                        <a:rPr lang="en-US" altLang="zh-CN" sz="2000" i="1" dirty="0">
                          <a:latin typeface="Cambria Math" panose="02040503050406030204" pitchFamily="18" charset="0"/>
                        </a:rPr>
                        <m:t>𝑚𝑚</m:t>
                      </m:r>
                    </m:oMath>
                  </m:oMathPara>
                </a14:m>
                <a:endParaRPr lang="zh-CN" altLang="en-US" sz="2000" dirty="0"/>
              </a:p>
            </p:txBody>
          </p:sp>
        </mc:Choice>
        <mc:Fallback xmlns="">
          <p:sp>
            <p:nvSpPr>
              <p:cNvPr id="10" name="文本框 9">
                <a:extLst>
                  <a:ext uri="{FF2B5EF4-FFF2-40B4-BE49-F238E27FC236}">
                    <a16:creationId xmlns:a16="http://schemas.microsoft.com/office/drawing/2014/main" id="{27A98657-2913-4AC1-8A3B-CDA0ADF44BEF}"/>
                  </a:ext>
                </a:extLst>
              </p:cNvPr>
              <p:cNvSpPr txBox="1">
                <a:spLocks noRot="1" noChangeAspect="1" noMove="1" noResize="1" noEditPoints="1" noAdjustHandles="1" noChangeArrowheads="1" noChangeShapeType="1" noTextEdit="1"/>
              </p:cNvSpPr>
              <p:nvPr/>
            </p:nvSpPr>
            <p:spPr>
              <a:xfrm>
                <a:off x="4841626" y="2638615"/>
                <a:ext cx="1046216" cy="400110"/>
              </a:xfrm>
              <a:prstGeom prst="rect">
                <a:avLst/>
              </a:prstGeom>
              <a:blipFill>
                <a:blip r:embed="rId7"/>
                <a:stretch>
                  <a:fillRect r="-11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D3C02C9-A033-4AF6-B67A-7686633FCD6D}"/>
                  </a:ext>
                </a:extLst>
              </p:cNvPr>
              <p:cNvSpPr txBox="1"/>
              <p:nvPr/>
            </p:nvSpPr>
            <p:spPr>
              <a:xfrm>
                <a:off x="3751804" y="2846955"/>
                <a:ext cx="1046216"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4</m:t>
                      </m:r>
                      <m:r>
                        <a:rPr lang="en-US" altLang="zh-CN" sz="2000" b="0" i="1" dirty="0" smtClean="0">
                          <a:latin typeface="Cambria Math" panose="02040503050406030204" pitchFamily="18" charset="0"/>
                        </a:rPr>
                        <m:t>7</m:t>
                      </m:r>
                      <m:r>
                        <a:rPr lang="en-US" altLang="zh-CN" sz="2000" i="1" dirty="0">
                          <a:latin typeface="Cambria Math" panose="02040503050406030204" pitchFamily="18" charset="0"/>
                        </a:rPr>
                        <m:t>𝑚𝑚</m:t>
                      </m:r>
                    </m:oMath>
                  </m:oMathPara>
                </a14:m>
                <a:endParaRPr lang="zh-CN" altLang="en-US" sz="2000" dirty="0"/>
              </a:p>
            </p:txBody>
          </p:sp>
        </mc:Choice>
        <mc:Fallback xmlns="">
          <p:sp>
            <p:nvSpPr>
              <p:cNvPr id="11" name="文本框 10">
                <a:extLst>
                  <a:ext uri="{FF2B5EF4-FFF2-40B4-BE49-F238E27FC236}">
                    <a16:creationId xmlns:a16="http://schemas.microsoft.com/office/drawing/2014/main" id="{0D3C02C9-A033-4AF6-B67A-7686633FCD6D}"/>
                  </a:ext>
                </a:extLst>
              </p:cNvPr>
              <p:cNvSpPr txBox="1">
                <a:spLocks noRot="1" noChangeAspect="1" noMove="1" noResize="1" noEditPoints="1" noAdjustHandles="1" noChangeArrowheads="1" noChangeShapeType="1" noTextEdit="1"/>
              </p:cNvSpPr>
              <p:nvPr/>
            </p:nvSpPr>
            <p:spPr>
              <a:xfrm>
                <a:off x="3751804" y="2846955"/>
                <a:ext cx="1046216"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57393A9-9E3B-4E4A-AFD8-620D44488AE0}"/>
                  </a:ext>
                </a:extLst>
              </p:cNvPr>
              <p:cNvSpPr txBox="1"/>
              <p:nvPr/>
            </p:nvSpPr>
            <p:spPr>
              <a:xfrm>
                <a:off x="2660984" y="3210826"/>
                <a:ext cx="1046216"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2</m:t>
                      </m:r>
                      <m:r>
                        <a:rPr lang="en-US" altLang="zh-CN" sz="2000" b="0" i="1" dirty="0" smtClean="0">
                          <a:latin typeface="Cambria Math" panose="02040503050406030204" pitchFamily="18" charset="0"/>
                        </a:rPr>
                        <m:t>6.5</m:t>
                      </m:r>
                      <m:r>
                        <a:rPr lang="en-US" altLang="zh-CN" sz="2000" i="1" dirty="0">
                          <a:latin typeface="Cambria Math" panose="02040503050406030204" pitchFamily="18" charset="0"/>
                        </a:rPr>
                        <m:t>𝑚𝑚</m:t>
                      </m:r>
                    </m:oMath>
                  </m:oMathPara>
                </a14:m>
                <a:endParaRPr lang="zh-CN" altLang="en-US" sz="2000" dirty="0"/>
              </a:p>
            </p:txBody>
          </p:sp>
        </mc:Choice>
        <mc:Fallback xmlns="">
          <p:sp>
            <p:nvSpPr>
              <p:cNvPr id="12" name="文本框 11">
                <a:extLst>
                  <a:ext uri="{FF2B5EF4-FFF2-40B4-BE49-F238E27FC236}">
                    <a16:creationId xmlns:a16="http://schemas.microsoft.com/office/drawing/2014/main" id="{757393A9-9E3B-4E4A-AFD8-620D44488AE0}"/>
                  </a:ext>
                </a:extLst>
              </p:cNvPr>
              <p:cNvSpPr txBox="1">
                <a:spLocks noRot="1" noChangeAspect="1" noMove="1" noResize="1" noEditPoints="1" noAdjustHandles="1" noChangeArrowheads="1" noChangeShapeType="1" noTextEdit="1"/>
              </p:cNvSpPr>
              <p:nvPr/>
            </p:nvSpPr>
            <p:spPr>
              <a:xfrm>
                <a:off x="2660984" y="3210826"/>
                <a:ext cx="1046216" cy="400110"/>
              </a:xfrm>
              <a:prstGeom prst="rect">
                <a:avLst/>
              </a:prstGeom>
              <a:blipFill>
                <a:blip r:embed="rId9"/>
                <a:stretch>
                  <a:fillRect r="-1170"/>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4489113F-A611-48A4-A497-1ACE586B7886}"/>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2100170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D4CD168-B3CA-4792-B58F-74A77EB4ACDB}"/>
              </a:ext>
            </a:extLst>
          </p:cNvPr>
          <p:cNvSpPr>
            <a:spLocks noGrp="1"/>
          </p:cNvSpPr>
          <p:nvPr>
            <p:ph type="sldNum" sz="quarter" idx="12"/>
          </p:nvPr>
        </p:nvSpPr>
        <p:spPr/>
        <p:txBody>
          <a:bodyPr/>
          <a:lstStyle/>
          <a:p>
            <a:fld id="{CEDF435E-B3EF-42D1-AF76-0DD2579A66A6}" type="slidenum">
              <a:rPr lang="zh-CN" altLang="en-US" smtClean="0"/>
              <a:pPr/>
              <a:t>52</a:t>
            </a:fld>
            <a:endParaRPr lang="zh-CN" altLang="en-US" dirty="0"/>
          </a:p>
        </p:txBody>
      </p:sp>
      <p:sp>
        <p:nvSpPr>
          <p:cNvPr id="17" name="标题 1">
            <a:extLst>
              <a:ext uri="{FF2B5EF4-FFF2-40B4-BE49-F238E27FC236}">
                <a16:creationId xmlns:a16="http://schemas.microsoft.com/office/drawing/2014/main" id="{164874A0-B52B-45E0-9088-A053E771ADB0}"/>
              </a:ext>
            </a:extLst>
          </p:cNvPr>
          <p:cNvSpPr>
            <a:spLocks noGrp="1"/>
          </p:cNvSpPr>
          <p:nvPr>
            <p:ph type="title"/>
          </p:nvPr>
        </p:nvSpPr>
        <p:spPr>
          <a:xfrm>
            <a:off x="838200" y="365125"/>
            <a:ext cx="10515600" cy="1325563"/>
          </a:xfrm>
        </p:spPr>
        <p:txBody>
          <a:bodyPr/>
          <a:lstStyle/>
          <a:p>
            <a:r>
              <a:rPr lang="zh-CN" altLang="en-US" dirty="0"/>
              <a:t>二、方案优化</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3DB2A9A-1CB9-4D7D-90BB-52198C0D9142}"/>
                  </a:ext>
                </a:extLst>
              </p:cNvPr>
              <p:cNvSpPr txBox="1"/>
              <p:nvPr/>
            </p:nvSpPr>
            <p:spPr>
              <a:xfrm>
                <a:off x="7633223" y="3167390"/>
                <a:ext cx="4200114" cy="523220"/>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𝑐</m:t>
                      </m:r>
                      <m:r>
                        <a:rPr lang="en-US" altLang="zh-CN" sz="2800" i="1" smtClean="0">
                          <a:latin typeface="Cambria Math" panose="02040503050406030204" pitchFamily="18" charset="0"/>
                        </a:rPr>
                        <m:t>=0.000541</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𝐿</m:t>
                          </m:r>
                        </m:e>
                        <m:sup>
                          <m:r>
                            <a:rPr lang="en-US" altLang="zh-CN" sz="2800" b="0" i="1" smtClean="0">
                              <a:latin typeface="Cambria Math" panose="02040503050406030204" pitchFamily="18" charset="0"/>
                            </a:rPr>
                            <m:t>3</m:t>
                          </m:r>
                        </m:sup>
                      </m:sSup>
                    </m:oMath>
                  </m:oMathPara>
                </a14:m>
                <a:endParaRPr lang="zh-CN" altLang="en-US" sz="2800" dirty="0"/>
              </a:p>
            </p:txBody>
          </p:sp>
        </mc:Choice>
        <mc:Fallback xmlns="">
          <p:sp>
            <p:nvSpPr>
              <p:cNvPr id="9" name="文本框 8">
                <a:extLst>
                  <a:ext uri="{FF2B5EF4-FFF2-40B4-BE49-F238E27FC236}">
                    <a16:creationId xmlns:a16="http://schemas.microsoft.com/office/drawing/2014/main" id="{D3DB2A9A-1CB9-4D7D-90BB-52198C0D9142}"/>
                  </a:ext>
                </a:extLst>
              </p:cNvPr>
              <p:cNvSpPr txBox="1">
                <a:spLocks noRot="1" noChangeAspect="1" noMove="1" noResize="1" noEditPoints="1" noAdjustHandles="1" noChangeArrowheads="1" noChangeShapeType="1" noTextEdit="1"/>
              </p:cNvSpPr>
              <p:nvPr/>
            </p:nvSpPr>
            <p:spPr>
              <a:xfrm>
                <a:off x="7633223" y="3167390"/>
                <a:ext cx="4200114" cy="523220"/>
              </a:xfrm>
              <a:prstGeom prst="rect">
                <a:avLst/>
              </a:prstGeom>
              <a:blipFill>
                <a:blip r:embed="rId3"/>
                <a:stretch>
                  <a:fillRect/>
                </a:stretch>
              </a:blipFill>
              <a:ln w="571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8CCB801-4911-4E89-BC5C-C9774FAA63A5}"/>
                  </a:ext>
                </a:extLst>
              </p:cNvPr>
              <p:cNvSpPr txBox="1"/>
              <p:nvPr/>
            </p:nvSpPr>
            <p:spPr>
              <a:xfrm>
                <a:off x="9977120" y="3812530"/>
                <a:ext cx="13766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r>
                        <a:rPr lang="en-US" altLang="zh-CN" i="1">
                          <a:latin typeface="Cambria Math" panose="02040503050406030204" pitchFamily="18" charset="0"/>
                        </a:rPr>
                        <m:t>=0.98)</m:t>
                      </m:r>
                    </m:oMath>
                  </m:oMathPara>
                </a14:m>
                <a:endParaRPr lang="zh-CN" altLang="en-US" dirty="0"/>
              </a:p>
            </p:txBody>
          </p:sp>
        </mc:Choice>
        <mc:Fallback xmlns="">
          <p:sp>
            <p:nvSpPr>
              <p:cNvPr id="10" name="文本框 9">
                <a:extLst>
                  <a:ext uri="{FF2B5EF4-FFF2-40B4-BE49-F238E27FC236}">
                    <a16:creationId xmlns:a16="http://schemas.microsoft.com/office/drawing/2014/main" id="{88CCB801-4911-4E89-BC5C-C9774FAA63A5}"/>
                  </a:ext>
                </a:extLst>
              </p:cNvPr>
              <p:cNvSpPr txBox="1">
                <a:spLocks noRot="1" noChangeAspect="1" noMove="1" noResize="1" noEditPoints="1" noAdjustHandles="1" noChangeArrowheads="1" noChangeShapeType="1" noTextEdit="1"/>
              </p:cNvSpPr>
              <p:nvPr/>
            </p:nvSpPr>
            <p:spPr>
              <a:xfrm>
                <a:off x="9977120" y="3812530"/>
                <a:ext cx="1376680" cy="369332"/>
              </a:xfrm>
              <a:prstGeom prst="rect">
                <a:avLst/>
              </a:prstGeom>
              <a:blipFill>
                <a:blip r:embed="rId4"/>
                <a:stretch>
                  <a:fillRect l="-885" r="-885" b="-1475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3199FAB-C141-4744-BAA9-0A8EFFF40216}"/>
              </a:ext>
            </a:extLst>
          </p:cNvPr>
          <p:cNvPicPr>
            <a:picLocks noChangeAspect="1"/>
          </p:cNvPicPr>
          <p:nvPr/>
        </p:nvPicPr>
        <p:blipFill>
          <a:blip r:embed="rId5"/>
          <a:stretch>
            <a:fillRect/>
          </a:stretch>
        </p:blipFill>
        <p:spPr>
          <a:xfrm>
            <a:off x="965723" y="1538287"/>
            <a:ext cx="6667500" cy="500062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5A703C1-295B-4089-A599-ADF1292A33AB}"/>
                  </a:ext>
                </a:extLst>
              </p:cNvPr>
              <p:cNvSpPr txBox="1"/>
              <p:nvPr/>
            </p:nvSpPr>
            <p:spPr>
              <a:xfrm>
                <a:off x="10837358" y="3222375"/>
                <a:ext cx="995979" cy="4132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(22)</m:t>
                      </m:r>
                    </m:oMath>
                  </m:oMathPara>
                </a14:m>
                <a:endParaRPr lang="zh-CN" altLang="en-US" sz="2000" dirty="0"/>
              </a:p>
            </p:txBody>
          </p:sp>
        </mc:Choice>
        <mc:Fallback xmlns="">
          <p:sp>
            <p:nvSpPr>
              <p:cNvPr id="7" name="文本框 6">
                <a:extLst>
                  <a:ext uri="{FF2B5EF4-FFF2-40B4-BE49-F238E27FC236}">
                    <a16:creationId xmlns:a16="http://schemas.microsoft.com/office/drawing/2014/main" id="{65A703C1-295B-4089-A599-ADF1292A33AB}"/>
                  </a:ext>
                </a:extLst>
              </p:cNvPr>
              <p:cNvSpPr txBox="1">
                <a:spLocks noRot="1" noChangeAspect="1" noMove="1" noResize="1" noEditPoints="1" noAdjustHandles="1" noChangeArrowheads="1" noChangeShapeType="1" noTextEdit="1"/>
              </p:cNvSpPr>
              <p:nvPr/>
            </p:nvSpPr>
            <p:spPr>
              <a:xfrm>
                <a:off x="10837358" y="3222375"/>
                <a:ext cx="995979" cy="413249"/>
              </a:xfrm>
              <a:prstGeom prst="rect">
                <a:avLst/>
              </a:prstGeom>
              <a:blipFill>
                <a:blip r:embed="rId6"/>
                <a:stretch>
                  <a:fillRect b="-119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3669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8505DD1-AB94-405B-8E66-3BC827010469}"/>
              </a:ext>
            </a:extLst>
          </p:cNvPr>
          <p:cNvSpPr>
            <a:spLocks noGrp="1"/>
          </p:cNvSpPr>
          <p:nvPr>
            <p:ph type="sldNum" sz="quarter" idx="12"/>
          </p:nvPr>
        </p:nvSpPr>
        <p:spPr/>
        <p:txBody>
          <a:bodyPr/>
          <a:lstStyle/>
          <a:p>
            <a:fld id="{CEDF435E-B3EF-42D1-AF76-0DD2579A66A6}" type="slidenum">
              <a:rPr lang="zh-CN" altLang="en-US" smtClean="0"/>
              <a:pPr/>
              <a:t>53</a:t>
            </a:fld>
            <a:endParaRPr lang="zh-CN" altLang="en-US" dirty="0"/>
          </a:p>
        </p:txBody>
      </p:sp>
      <p:pic>
        <p:nvPicPr>
          <p:cNvPr id="7" name="图片 6">
            <a:extLst>
              <a:ext uri="{FF2B5EF4-FFF2-40B4-BE49-F238E27FC236}">
                <a16:creationId xmlns:a16="http://schemas.microsoft.com/office/drawing/2014/main" id="{9553BD72-F315-423D-9E88-CCE40BD1F1F6}"/>
              </a:ext>
            </a:extLst>
          </p:cNvPr>
          <p:cNvPicPr>
            <a:picLocks noChangeAspect="1"/>
          </p:cNvPicPr>
          <p:nvPr/>
        </p:nvPicPr>
        <p:blipFill rotWithShape="1">
          <a:blip r:embed="rId2"/>
          <a:srcRect t="4605" r="6542"/>
          <a:stretch/>
        </p:blipFill>
        <p:spPr>
          <a:xfrm>
            <a:off x="665019" y="2025891"/>
            <a:ext cx="4705633" cy="3602384"/>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8B3ACB4-0764-4BD1-A6C5-D227877B6CA7}"/>
                  </a:ext>
                </a:extLst>
              </p:cNvPr>
              <p:cNvSpPr txBox="1"/>
              <p:nvPr/>
            </p:nvSpPr>
            <p:spPr>
              <a:xfrm>
                <a:off x="863998" y="1656559"/>
                <a:ext cx="4614750" cy="369332"/>
              </a:xfrm>
              <a:prstGeom prst="rect">
                <a:avLst/>
              </a:prstGeom>
              <a:solidFill>
                <a:schemeClr val="bg1"/>
              </a:solidFill>
            </p:spPr>
            <p:txBody>
              <a:bodyPr wrap="square" rtlCol="0">
                <a:spAutoFit/>
              </a:bodyPr>
              <a:lstStyle/>
              <a:p>
                <a:r>
                  <a:rPr lang="zh-CN" altLang="en-US" dirty="0"/>
                  <a:t>转子直径</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=107.0</m:t>
                    </m:r>
                    <m:r>
                      <a:rPr lang="en-US" altLang="zh-CN" b="0" i="1" smtClean="0">
                        <a:latin typeface="Cambria Math" panose="02040503050406030204" pitchFamily="18" charset="0"/>
                      </a:rPr>
                      <m:t>𝑚𝑚</m:t>
                    </m:r>
                  </m:oMath>
                </a14:m>
                <a:r>
                  <a:rPr lang="zh-CN" altLang="en-US" dirty="0"/>
                  <a:t>，重量</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=0.62</m:t>
                    </m:r>
                    <m:r>
                      <a:rPr lang="en-US" altLang="zh-CN" b="0" i="1" smtClean="0">
                        <a:latin typeface="Cambria Math" panose="02040503050406030204" pitchFamily="18" charset="0"/>
                      </a:rPr>
                      <m:t>𝑔</m:t>
                    </m:r>
                  </m:oMath>
                </a14:m>
                <a:endParaRPr lang="en-US" altLang="zh-CN" dirty="0"/>
              </a:p>
            </p:txBody>
          </p:sp>
        </mc:Choice>
        <mc:Fallback xmlns="">
          <p:sp>
            <p:nvSpPr>
              <p:cNvPr id="5" name="文本框 4">
                <a:extLst>
                  <a:ext uri="{FF2B5EF4-FFF2-40B4-BE49-F238E27FC236}">
                    <a16:creationId xmlns:a16="http://schemas.microsoft.com/office/drawing/2014/main" id="{78B3ACB4-0764-4BD1-A6C5-D227877B6CA7}"/>
                  </a:ext>
                </a:extLst>
              </p:cNvPr>
              <p:cNvSpPr txBox="1">
                <a:spLocks noRot="1" noChangeAspect="1" noMove="1" noResize="1" noEditPoints="1" noAdjustHandles="1" noChangeArrowheads="1" noChangeShapeType="1" noTextEdit="1"/>
              </p:cNvSpPr>
              <p:nvPr/>
            </p:nvSpPr>
            <p:spPr>
              <a:xfrm>
                <a:off x="863998" y="1656559"/>
                <a:ext cx="4614750" cy="369332"/>
              </a:xfrm>
              <a:prstGeom prst="rect">
                <a:avLst/>
              </a:prstGeom>
              <a:blipFill>
                <a:blip r:embed="rId3"/>
                <a:stretch>
                  <a:fillRect l="-1189"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ACCC318-C38B-4570-BD70-36D7D4DD3774}"/>
                  </a:ext>
                </a:extLst>
              </p:cNvPr>
              <p:cNvSpPr/>
              <p:nvPr/>
            </p:nvSpPr>
            <p:spPr>
              <a:xfrm>
                <a:off x="8862023" y="4642234"/>
                <a:ext cx="819712" cy="564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𝜇</m:t>
                          </m:r>
                          <m:r>
                            <a:rPr lang="en-US" altLang="zh-CN" i="1">
                              <a:latin typeface="Cambria Math" panose="02040503050406030204" pitchFamily="18" charset="0"/>
                            </a:rPr>
                            <m:t>𝑚𝑔𝑟</m:t>
                          </m:r>
                        </m:num>
                        <m:den>
                          <m:r>
                            <a:rPr lang="en-US" altLang="zh-CN" i="1">
                              <a:latin typeface="Cambria Math" panose="02040503050406030204" pitchFamily="18" charset="0"/>
                            </a:rPr>
                            <m:t>𝐼</m:t>
                          </m:r>
                        </m:den>
                      </m:f>
                    </m:oMath>
                  </m:oMathPara>
                </a14:m>
                <a:endParaRPr lang="zh-CN" altLang="en-US" dirty="0"/>
              </a:p>
            </p:txBody>
          </p:sp>
        </mc:Choice>
        <mc:Fallback xmlns="">
          <p:sp>
            <p:nvSpPr>
              <p:cNvPr id="8" name="矩形 7">
                <a:extLst>
                  <a:ext uri="{FF2B5EF4-FFF2-40B4-BE49-F238E27FC236}">
                    <a16:creationId xmlns:a16="http://schemas.microsoft.com/office/drawing/2014/main" id="{2ACCC318-C38B-4570-BD70-36D7D4DD3774}"/>
                  </a:ext>
                </a:extLst>
              </p:cNvPr>
              <p:cNvSpPr>
                <a:spLocks noRot="1" noChangeAspect="1" noMove="1" noResize="1" noEditPoints="1" noAdjustHandles="1" noChangeArrowheads="1" noChangeShapeType="1" noTextEdit="1"/>
              </p:cNvSpPr>
              <p:nvPr/>
            </p:nvSpPr>
            <p:spPr>
              <a:xfrm>
                <a:off x="8862023" y="4642234"/>
                <a:ext cx="819712" cy="5648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01F2CCF-29EA-44FF-B494-C005A9277EE3}"/>
                  </a:ext>
                </a:extLst>
              </p:cNvPr>
              <p:cNvSpPr/>
              <p:nvPr/>
            </p:nvSpPr>
            <p:spPr>
              <a:xfrm>
                <a:off x="5370652" y="3596250"/>
                <a:ext cx="6527364" cy="461665"/>
              </a:xfrm>
              <a:prstGeom prst="rect">
                <a:avLst/>
              </a:prstGeom>
              <a:ln w="1270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000000"/>
                          </a:solidFill>
                          <a:latin typeface="Cambria Math" panose="02040503050406030204" pitchFamily="18" charset="0"/>
                        </a:rPr>
                        <m:t>𝜃</m:t>
                      </m:r>
                      <m:d>
                        <m:dPr>
                          <m:ctrlPr>
                            <a:rPr lang="en-US" altLang="zh-CN" sz="2400" b="0" i="1" dirty="0" smtClean="0">
                              <a:solidFill>
                                <a:srgbClr val="000000"/>
                              </a:solidFill>
                              <a:latin typeface="Cambria Math" panose="02040503050406030204" pitchFamily="18" charset="0"/>
                            </a:rPr>
                          </m:ctrlPr>
                        </m:dPr>
                        <m:e>
                          <m:r>
                            <a:rPr lang="en-US" altLang="zh-CN" sz="2400" b="0" i="1" dirty="0" smtClean="0">
                              <a:solidFill>
                                <a:srgbClr val="000000"/>
                              </a:solidFill>
                              <a:latin typeface="Cambria Math" panose="02040503050406030204" pitchFamily="18" charset="0"/>
                            </a:rPr>
                            <m:t>𝑡</m:t>
                          </m:r>
                        </m:e>
                      </m:d>
                      <m:r>
                        <a:rPr lang="es-ES" altLang="zh-CN" sz="2400" i="1" dirty="0" smtClean="0">
                          <a:solidFill>
                            <a:srgbClr val="000000"/>
                          </a:solidFill>
                          <a:latin typeface="Cambria Math" panose="02040503050406030204" pitchFamily="18" charset="0"/>
                        </a:rPr>
                        <m:t>=−181.6</m:t>
                      </m:r>
                      <m:func>
                        <m:funcPr>
                          <m:ctrlPr>
                            <a:rPr lang="es-ES" altLang="zh-CN" sz="2400" i="1" dirty="0" smtClean="0">
                              <a:solidFill>
                                <a:srgbClr val="000000"/>
                              </a:solidFill>
                              <a:latin typeface="Cambria Math" panose="02040503050406030204" pitchFamily="18" charset="0"/>
                            </a:rPr>
                          </m:ctrlPr>
                        </m:funcPr>
                        <m:fName>
                          <m:r>
                            <m:rPr>
                              <m:sty m:val="p"/>
                            </m:rPr>
                            <a:rPr lang="es-ES" altLang="zh-CN" sz="2400" i="0" dirty="0" smtClean="0">
                              <a:solidFill>
                                <a:srgbClr val="000000"/>
                              </a:solidFill>
                              <a:latin typeface="Cambria Math" panose="02040503050406030204" pitchFamily="18" charset="0"/>
                            </a:rPr>
                            <m:t>exp</m:t>
                          </m:r>
                        </m:fName>
                        <m:e>
                          <m:d>
                            <m:dPr>
                              <m:ctrlPr>
                                <a:rPr lang="es-ES" altLang="zh-CN" sz="2400" i="1" dirty="0" smtClean="0">
                                  <a:solidFill>
                                    <a:srgbClr val="000000"/>
                                  </a:solidFill>
                                  <a:latin typeface="Cambria Math" panose="02040503050406030204" pitchFamily="18" charset="0"/>
                                </a:rPr>
                              </m:ctrlPr>
                            </m:dPr>
                            <m:e>
                              <m:r>
                                <a:rPr lang="es-ES" altLang="zh-CN" sz="2400" i="1" dirty="0" smtClean="0">
                                  <a:solidFill>
                                    <a:srgbClr val="000000"/>
                                  </a:solidFill>
                                  <a:latin typeface="Cambria Math" panose="02040503050406030204" pitchFamily="18" charset="0"/>
                                </a:rPr>
                                <m:t>−0.2512</m:t>
                              </m:r>
                              <m:r>
                                <a:rPr lang="en-US" altLang="zh-CN" sz="2400" b="0" i="1" dirty="0" smtClean="0">
                                  <a:solidFill>
                                    <a:srgbClr val="000000"/>
                                  </a:solidFill>
                                  <a:latin typeface="Cambria Math" panose="02040503050406030204" pitchFamily="18" charset="0"/>
                                </a:rPr>
                                <m:t>𝑡</m:t>
                              </m:r>
                            </m:e>
                          </m:d>
                        </m:e>
                      </m:func>
                      <m:r>
                        <a:rPr lang="es-ES" altLang="zh-CN" sz="2400" i="1" dirty="0" smtClean="0">
                          <a:solidFill>
                            <a:srgbClr val="000000"/>
                          </a:solidFill>
                          <a:latin typeface="Cambria Math" panose="02040503050406030204" pitchFamily="18" charset="0"/>
                        </a:rPr>
                        <m:t>−2.35</m:t>
                      </m:r>
                      <m:r>
                        <a:rPr lang="en-US" altLang="zh-CN" sz="2400" b="0" i="1" dirty="0" smtClean="0">
                          <a:solidFill>
                            <a:srgbClr val="000000"/>
                          </a:solidFill>
                          <a:latin typeface="Cambria Math" panose="02040503050406030204" pitchFamily="18" charset="0"/>
                        </a:rPr>
                        <m:t>𝑡</m:t>
                      </m:r>
                      <m:r>
                        <a:rPr lang="es-ES" altLang="zh-CN" sz="2400" i="1" dirty="0" smtClean="0">
                          <a:solidFill>
                            <a:srgbClr val="000000"/>
                          </a:solidFill>
                          <a:latin typeface="Cambria Math" panose="02040503050406030204" pitchFamily="18" charset="0"/>
                        </a:rPr>
                        <m:t>+183.1</m:t>
                      </m:r>
                    </m:oMath>
                  </m:oMathPara>
                </a14:m>
                <a:endParaRPr lang="es-ES" altLang="zh-CN" sz="2400" dirty="0">
                  <a:solidFill>
                    <a:srgbClr val="000000"/>
                  </a:solidFill>
                  <a:latin typeface="Courier New" panose="02070309020205020404" pitchFamily="49" charset="0"/>
                </a:endParaRPr>
              </a:p>
            </p:txBody>
          </p:sp>
        </mc:Choice>
        <mc:Fallback xmlns="">
          <p:sp>
            <p:nvSpPr>
              <p:cNvPr id="9" name="矩形 8">
                <a:extLst>
                  <a:ext uri="{FF2B5EF4-FFF2-40B4-BE49-F238E27FC236}">
                    <a16:creationId xmlns:a16="http://schemas.microsoft.com/office/drawing/2014/main" id="{301F2CCF-29EA-44FF-B494-C005A9277EE3}"/>
                  </a:ext>
                </a:extLst>
              </p:cNvPr>
              <p:cNvSpPr>
                <a:spLocks noRot="1" noChangeAspect="1" noMove="1" noResize="1" noEditPoints="1" noAdjustHandles="1" noChangeArrowheads="1" noChangeShapeType="1" noTextEdit="1"/>
              </p:cNvSpPr>
              <p:nvPr/>
            </p:nvSpPr>
            <p:spPr>
              <a:xfrm>
                <a:off x="5370652" y="3596250"/>
                <a:ext cx="6527364" cy="461665"/>
              </a:xfrm>
              <a:prstGeom prst="rect">
                <a:avLst/>
              </a:prstGeom>
              <a:blipFill>
                <a:blip r:embed="rId5"/>
                <a:stretch>
                  <a:fillRect b="-5128"/>
                </a:stretch>
              </a:blipFill>
              <a:ln w="12700">
                <a:solidFill>
                  <a:schemeClr val="tx1"/>
                </a:solidFill>
              </a:ln>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1908F007-1D96-4C80-A663-D8C55484D651}"/>
              </a:ext>
            </a:extLst>
          </p:cNvPr>
          <p:cNvCxnSpPr>
            <a:cxnSpLocks/>
            <a:stCxn id="9" idx="1"/>
          </p:cNvCxnSpPr>
          <p:nvPr/>
        </p:nvCxnSpPr>
        <p:spPr>
          <a:xfrm flipH="1" flipV="1">
            <a:off x="4389120" y="3148965"/>
            <a:ext cx="981532" cy="6781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箭头: 下 14">
            <a:extLst>
              <a:ext uri="{FF2B5EF4-FFF2-40B4-BE49-F238E27FC236}">
                <a16:creationId xmlns:a16="http://schemas.microsoft.com/office/drawing/2014/main" id="{C799DA7C-2CCE-4169-9016-7833791C819C}"/>
              </a:ext>
            </a:extLst>
          </p:cNvPr>
          <p:cNvSpPr/>
          <p:nvPr/>
        </p:nvSpPr>
        <p:spPr>
          <a:xfrm>
            <a:off x="8502396" y="4077336"/>
            <a:ext cx="343829" cy="564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a:extLst>
              <a:ext uri="{FF2B5EF4-FFF2-40B4-BE49-F238E27FC236}">
                <a16:creationId xmlns:a16="http://schemas.microsoft.com/office/drawing/2014/main" id="{3EC16292-ED32-4EA7-8672-81FB7CF25E85}"/>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4225452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D4CD168-B3CA-4792-B58F-74A77EB4ACDB}"/>
              </a:ext>
            </a:extLst>
          </p:cNvPr>
          <p:cNvSpPr>
            <a:spLocks noGrp="1"/>
          </p:cNvSpPr>
          <p:nvPr>
            <p:ph type="sldNum" sz="quarter" idx="12"/>
          </p:nvPr>
        </p:nvSpPr>
        <p:spPr/>
        <p:txBody>
          <a:bodyPr/>
          <a:lstStyle/>
          <a:p>
            <a:fld id="{CEDF435E-B3EF-42D1-AF76-0DD2579A66A6}" type="slidenum">
              <a:rPr lang="zh-CN" altLang="en-US" smtClean="0"/>
              <a:pPr/>
              <a:t>54</a:t>
            </a:fld>
            <a:endParaRPr lang="zh-CN" altLang="en-US"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B9E2694-6343-4B0F-9611-08E8D47AF593}"/>
                  </a:ext>
                </a:extLst>
              </p:cNvPr>
              <p:cNvSpPr txBox="1"/>
              <p:nvPr/>
            </p:nvSpPr>
            <p:spPr>
              <a:xfrm>
                <a:off x="643919" y="2894933"/>
                <a:ext cx="10728404" cy="830677"/>
              </a:xfrm>
              <a:prstGeom prst="rect">
                <a:avLst/>
              </a:prstGeom>
              <a:noFill/>
            </p:spPr>
            <p:txBody>
              <a:bodyPr wrap="square" rtlCol="0">
                <a:spAutoFit/>
              </a:bodyPr>
              <a:lstStyle/>
              <a:p>
                <a:r>
                  <a:rPr lang="en-US" altLang="zh-CN" sz="3600" dirty="0"/>
                  <a:t> </a:t>
                </a:r>
                <a14:m>
                  <m:oMath xmlns:m="http://schemas.openxmlformats.org/officeDocument/2006/math">
                    <m:r>
                      <a:rPr lang="en-US" altLang="zh-CN" sz="3600" b="0" i="0" smtClean="0">
                        <a:latin typeface="Cambria Math" panose="02040503050406030204" pitchFamily="18" charset="0"/>
                      </a:rPr>
                      <m:t>    </m:t>
                    </m:r>
                    <m:r>
                      <a:rPr lang="en-US" altLang="zh-CN" sz="3600" b="0" i="1" smtClean="0">
                        <a:latin typeface="Cambria Math" panose="02040503050406030204" pitchFamily="18" charset="0"/>
                      </a:rPr>
                      <m:t>𝛽</m:t>
                    </m:r>
                    <m:r>
                      <a:rPr lang="en-US" altLang="zh-CN" sz="3600" b="0" i="1" smtClean="0">
                        <a:latin typeface="Cambria Math" panose="02040503050406030204" pitchFamily="18" charset="0"/>
                      </a:rPr>
                      <m:t>                =              </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𝜇</m:t>
                        </m:r>
                        <m:r>
                          <a:rPr lang="en-US" altLang="zh-CN" sz="3600" b="0" i="1" smtClean="0">
                            <a:latin typeface="Cambria Math" panose="02040503050406030204" pitchFamily="18" charset="0"/>
                          </a:rPr>
                          <m:t>𝑚𝑔𝑟</m:t>
                        </m:r>
                      </m:num>
                      <m:den>
                        <m:r>
                          <a:rPr lang="en-US" altLang="zh-CN" sz="3600" b="0" i="1" smtClean="0">
                            <a:latin typeface="Cambria Math" panose="02040503050406030204" pitchFamily="18" charset="0"/>
                          </a:rPr>
                          <m:t>𝐼</m:t>
                        </m:r>
                      </m:den>
                    </m:f>
                    <m:r>
                      <a:rPr lang="en-US" altLang="zh-CN" sz="3600" b="0" i="1" smtClean="0">
                        <a:latin typeface="Cambria Math" panose="02040503050406030204" pitchFamily="18" charset="0"/>
                      </a:rPr>
                      <m:t>               −               </m:t>
                    </m:r>
                    <m:r>
                      <a:rPr lang="en-US" altLang="zh-CN" sz="3600" b="0" i="1" smtClean="0">
                        <a:latin typeface="Cambria Math" panose="02040503050406030204" pitchFamily="18" charset="0"/>
                      </a:rPr>
                      <m:t>𝛼𝜔</m:t>
                    </m:r>
                  </m:oMath>
                </a14:m>
                <a:endParaRPr lang="zh-CN" altLang="en-US" sz="3600" dirty="0"/>
              </a:p>
            </p:txBody>
          </p:sp>
        </mc:Choice>
        <mc:Fallback xmlns="">
          <p:sp>
            <p:nvSpPr>
              <p:cNvPr id="17" name="文本框 16">
                <a:extLst>
                  <a:ext uri="{FF2B5EF4-FFF2-40B4-BE49-F238E27FC236}">
                    <a16:creationId xmlns:a16="http://schemas.microsoft.com/office/drawing/2014/main" id="{1B9E2694-6343-4B0F-9611-08E8D47AF593}"/>
                  </a:ext>
                </a:extLst>
              </p:cNvPr>
              <p:cNvSpPr txBox="1">
                <a:spLocks noRot="1" noChangeAspect="1" noMove="1" noResize="1" noEditPoints="1" noAdjustHandles="1" noChangeArrowheads="1" noChangeShapeType="1" noTextEdit="1"/>
              </p:cNvSpPr>
              <p:nvPr/>
            </p:nvSpPr>
            <p:spPr>
              <a:xfrm>
                <a:off x="643919" y="2894933"/>
                <a:ext cx="10728404" cy="830677"/>
              </a:xfrm>
              <a:prstGeom prst="rect">
                <a:avLst/>
              </a:prstGeom>
              <a:blipFill>
                <a:blip r:embed="rId2"/>
                <a:stretch>
                  <a:fillRect/>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0B754DB1-C228-49BB-986E-84CF7F9DF12B}"/>
              </a:ext>
            </a:extLst>
          </p:cNvPr>
          <p:cNvSpPr/>
          <p:nvPr/>
        </p:nvSpPr>
        <p:spPr>
          <a:xfrm>
            <a:off x="4762500" y="2816352"/>
            <a:ext cx="1653540" cy="981103"/>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C6B76598-E77D-4057-B555-4443E41EB6A3}"/>
              </a:ext>
            </a:extLst>
          </p:cNvPr>
          <p:cNvSpPr/>
          <p:nvPr/>
        </p:nvSpPr>
        <p:spPr>
          <a:xfrm>
            <a:off x="819677" y="2970149"/>
            <a:ext cx="1171684" cy="7554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21666F2-EA63-4C73-B8F5-884D71E6EFCE}"/>
              </a:ext>
            </a:extLst>
          </p:cNvPr>
          <p:cNvSpPr/>
          <p:nvPr/>
        </p:nvSpPr>
        <p:spPr>
          <a:xfrm>
            <a:off x="9316720" y="2763105"/>
            <a:ext cx="1251536" cy="103434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a:extLst>
              <a:ext uri="{FF2B5EF4-FFF2-40B4-BE49-F238E27FC236}">
                <a16:creationId xmlns:a16="http://schemas.microsoft.com/office/drawing/2014/main" id="{46A01E03-DC25-48F6-8C61-591771F5290E}"/>
              </a:ext>
            </a:extLst>
          </p:cNvPr>
          <p:cNvCxnSpPr/>
          <p:nvPr/>
        </p:nvCxnSpPr>
        <p:spPr>
          <a:xfrm flipH="1">
            <a:off x="9052560" y="3474720"/>
            <a:ext cx="609600" cy="1320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BB051CB-C805-4018-9F44-E43EA32B6A27}"/>
              </a:ext>
            </a:extLst>
          </p:cNvPr>
          <p:cNvSpPr txBox="1"/>
          <p:nvPr/>
        </p:nvSpPr>
        <p:spPr>
          <a:xfrm>
            <a:off x="7560527" y="4818752"/>
            <a:ext cx="2984066" cy="461665"/>
          </a:xfrm>
          <a:prstGeom prst="rect">
            <a:avLst/>
          </a:prstGeom>
          <a:noFill/>
        </p:spPr>
        <p:txBody>
          <a:bodyPr wrap="square" rtlCol="0">
            <a:spAutoFit/>
          </a:bodyPr>
          <a:lstStyle/>
          <a:p>
            <a:r>
              <a:rPr lang="zh-CN" altLang="en-US" sz="2400" dirty="0"/>
              <a:t>空气阻力衰减系数</a:t>
            </a:r>
          </a:p>
        </p:txBody>
      </p:sp>
      <p:sp>
        <p:nvSpPr>
          <p:cNvPr id="22" name="标题 1">
            <a:extLst>
              <a:ext uri="{FF2B5EF4-FFF2-40B4-BE49-F238E27FC236}">
                <a16:creationId xmlns:a16="http://schemas.microsoft.com/office/drawing/2014/main" id="{A641E4BD-B3FD-4F18-A0C7-F26EB13B7D4E}"/>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3696869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44E5E08-3C1F-4B68-9340-065FA5680823}"/>
              </a:ext>
            </a:extLst>
          </p:cNvPr>
          <p:cNvSpPr>
            <a:spLocks noGrp="1"/>
          </p:cNvSpPr>
          <p:nvPr>
            <p:ph type="sldNum" sz="quarter" idx="12"/>
          </p:nvPr>
        </p:nvSpPr>
        <p:spPr/>
        <p:txBody>
          <a:bodyPr/>
          <a:lstStyle/>
          <a:p>
            <a:fld id="{CEDF435E-B3EF-42D1-AF76-0DD2579A66A6}" type="slidenum">
              <a:rPr lang="zh-CN" altLang="en-US" smtClean="0"/>
              <a:pPr/>
              <a:t>55</a:t>
            </a:fld>
            <a:endParaRPr lang="zh-CN" altLang="en-US" dirty="0"/>
          </a:p>
        </p:txBody>
      </p:sp>
      <p:pic>
        <p:nvPicPr>
          <p:cNvPr id="6" name="图片 5">
            <a:extLst>
              <a:ext uri="{FF2B5EF4-FFF2-40B4-BE49-F238E27FC236}">
                <a16:creationId xmlns:a16="http://schemas.microsoft.com/office/drawing/2014/main" id="{61C3E6C2-D031-44DB-BF49-AE078D296D36}"/>
              </a:ext>
            </a:extLst>
          </p:cNvPr>
          <p:cNvPicPr>
            <a:picLocks noChangeAspect="1"/>
          </p:cNvPicPr>
          <p:nvPr/>
        </p:nvPicPr>
        <p:blipFill>
          <a:blip r:embed="rId2"/>
          <a:stretch>
            <a:fillRect/>
          </a:stretch>
        </p:blipFill>
        <p:spPr>
          <a:xfrm>
            <a:off x="838200" y="1788160"/>
            <a:ext cx="6090920" cy="456819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CDA5A20-D239-4C4E-8F4D-7F8934E1CBC6}"/>
                  </a:ext>
                </a:extLst>
              </p:cNvPr>
              <p:cNvSpPr txBox="1"/>
              <p:nvPr/>
            </p:nvSpPr>
            <p:spPr>
              <a:xfrm>
                <a:off x="7465670" y="3749089"/>
                <a:ext cx="3275637" cy="646331"/>
              </a:xfrm>
              <a:prstGeom prst="rect">
                <a:avLst/>
              </a:prstGeom>
              <a:noFill/>
              <a:ln w="127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𝛼</m:t>
                      </m:r>
                      <m:r>
                        <a:rPr lang="en-US" altLang="zh-CN" sz="3600" i="1">
                          <a:latin typeface="Cambria Math" panose="02040503050406030204" pitchFamily="18" charset="0"/>
                        </a:rPr>
                        <m:t>=0.00237</m:t>
                      </m:r>
                      <m:r>
                        <a:rPr lang="en-US" altLang="zh-CN" sz="3600" i="1">
                          <a:latin typeface="Cambria Math" panose="02040503050406030204" pitchFamily="18" charset="0"/>
                        </a:rPr>
                        <m:t>𝑑</m:t>
                      </m:r>
                    </m:oMath>
                  </m:oMathPara>
                </a14:m>
                <a:endParaRPr lang="zh-CN" altLang="en-US" sz="3600" dirty="0"/>
              </a:p>
            </p:txBody>
          </p:sp>
        </mc:Choice>
        <mc:Fallback xmlns="">
          <p:sp>
            <p:nvSpPr>
              <p:cNvPr id="7" name="文本框 6">
                <a:extLst>
                  <a:ext uri="{FF2B5EF4-FFF2-40B4-BE49-F238E27FC236}">
                    <a16:creationId xmlns:a16="http://schemas.microsoft.com/office/drawing/2014/main" id="{1CDA5A20-D239-4C4E-8F4D-7F8934E1CBC6}"/>
                  </a:ext>
                </a:extLst>
              </p:cNvPr>
              <p:cNvSpPr txBox="1">
                <a:spLocks noRot="1" noChangeAspect="1" noMove="1" noResize="1" noEditPoints="1" noAdjustHandles="1" noChangeArrowheads="1" noChangeShapeType="1" noTextEdit="1"/>
              </p:cNvSpPr>
              <p:nvPr/>
            </p:nvSpPr>
            <p:spPr>
              <a:xfrm>
                <a:off x="7465670" y="3749089"/>
                <a:ext cx="3275637" cy="646331"/>
              </a:xfrm>
              <a:prstGeom prst="rect">
                <a:avLst/>
              </a:prstGeom>
              <a:blipFill>
                <a:blip r:embed="rId3"/>
                <a:stretch>
                  <a:fillRect/>
                </a:stretch>
              </a:blipFill>
              <a:ln w="12700">
                <a:solidFill>
                  <a:schemeClr val="tx1"/>
                </a:solidFill>
              </a:ln>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87D5A8E9-56A2-47AC-8200-807658EC23C2}"/>
              </a:ext>
            </a:extLst>
          </p:cNvPr>
          <p:cNvCxnSpPr>
            <a:stCxn id="7" idx="1"/>
          </p:cNvCxnSpPr>
          <p:nvPr/>
        </p:nvCxnSpPr>
        <p:spPr>
          <a:xfrm flipH="1" flipV="1">
            <a:off x="5301205" y="3125165"/>
            <a:ext cx="2164465" cy="947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55C30C7C-F653-4603-92C7-2B6A31C89CD4}"/>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162426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31969D-2DA3-4273-A078-DBAE5FA4CC9F}"/>
              </a:ext>
            </a:extLst>
          </p:cNvPr>
          <p:cNvSpPr>
            <a:spLocks noGrp="1"/>
          </p:cNvSpPr>
          <p:nvPr>
            <p:ph type="sldNum" sz="quarter" idx="12"/>
          </p:nvPr>
        </p:nvSpPr>
        <p:spPr/>
        <p:txBody>
          <a:bodyPr/>
          <a:lstStyle/>
          <a:p>
            <a:fld id="{CEDF435E-B3EF-42D1-AF76-0DD2579A66A6}" type="slidenum">
              <a:rPr lang="zh-CN" altLang="en-US" smtClean="0"/>
              <a:pPr/>
              <a:t>56</a:t>
            </a:fld>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6A14148-86B7-4151-9766-02E1FEF32BAB}"/>
                  </a:ext>
                </a:extLst>
              </p:cNvPr>
              <p:cNvSpPr/>
              <p:nvPr/>
            </p:nvSpPr>
            <p:spPr>
              <a:xfrm>
                <a:off x="8249920" y="3465705"/>
                <a:ext cx="2246009" cy="741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阻力矩</a:t>
                </a:r>
                <a14:m>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𝑀</m:t>
                        </m:r>
                      </m:e>
                      <m:sub>
                        <m:r>
                          <a:rPr lang="en-US" altLang="zh-CN" sz="2800" b="0" i="1" smtClean="0">
                            <a:solidFill>
                              <a:schemeClr val="tx1"/>
                            </a:solidFill>
                            <a:latin typeface="Cambria Math" panose="02040503050406030204" pitchFamily="18" charset="0"/>
                          </a:rPr>
                          <m:t>𝑟</m:t>
                        </m:r>
                      </m:sub>
                    </m:sSub>
                    <m:r>
                      <a:rPr lang="en-US" altLang="zh-CN" sz="2800" b="0" i="1" smtClean="0">
                        <a:solidFill>
                          <a:schemeClr val="tx1"/>
                        </a:solidFill>
                        <a:latin typeface="Cambria Math" panose="02040503050406030204" pitchFamily="18" charset="0"/>
                      </a:rPr>
                      <m:t>↓</m:t>
                    </m:r>
                  </m:oMath>
                </a14:m>
                <a:endParaRPr lang="zh-CN" altLang="en-US" sz="2800" dirty="0">
                  <a:solidFill>
                    <a:schemeClr val="tx1"/>
                  </a:solidFill>
                </a:endParaRPr>
              </a:p>
            </p:txBody>
          </p:sp>
        </mc:Choice>
        <mc:Fallback xmlns="">
          <p:sp>
            <p:nvSpPr>
              <p:cNvPr id="5" name="矩形 4">
                <a:extLst>
                  <a:ext uri="{FF2B5EF4-FFF2-40B4-BE49-F238E27FC236}">
                    <a16:creationId xmlns:a16="http://schemas.microsoft.com/office/drawing/2014/main" id="{06A14148-86B7-4151-9766-02E1FEF32BAB}"/>
                  </a:ext>
                </a:extLst>
              </p:cNvPr>
              <p:cNvSpPr>
                <a:spLocks noRot="1" noChangeAspect="1" noMove="1" noResize="1" noEditPoints="1" noAdjustHandles="1" noChangeArrowheads="1" noChangeShapeType="1" noTextEdit="1"/>
              </p:cNvSpPr>
              <p:nvPr/>
            </p:nvSpPr>
            <p:spPr>
              <a:xfrm>
                <a:off x="8249920" y="3465705"/>
                <a:ext cx="2246009" cy="741680"/>
              </a:xfrm>
              <a:prstGeom prst="rect">
                <a:avLst/>
              </a:prstGeom>
              <a:blipFill>
                <a:blip r:embed="rId3"/>
                <a:stretch>
                  <a:fillRect b="-3846"/>
                </a:stretch>
              </a:blipFill>
              <a:ln w="571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D2C70DD-71A3-4665-8E71-3818C144E36C}"/>
                  </a:ext>
                </a:extLst>
              </p:cNvPr>
              <p:cNvSpPr txBox="1"/>
              <p:nvPr/>
            </p:nvSpPr>
            <p:spPr>
              <a:xfrm>
                <a:off x="2291379" y="3575304"/>
                <a:ext cx="2201819" cy="523220"/>
              </a:xfrm>
              <a:prstGeom prst="rect">
                <a:avLst/>
              </a:prstGeom>
              <a:noFill/>
            </p:spPr>
            <p:txBody>
              <a:bodyPr wrap="square" rtlCol="0">
                <a:spAutoFit/>
              </a:bodyPr>
              <a:lstStyle/>
              <a:p>
                <a:r>
                  <a:rPr lang="zh-CN" altLang="en-US" sz="2800" dirty="0"/>
                  <a:t>转子臂长</a:t>
                </a:r>
                <a14:m>
                  <m:oMath xmlns:m="http://schemas.openxmlformats.org/officeDocument/2006/math">
                    <m:r>
                      <m:rPr>
                        <m:sty m:val="p"/>
                      </m:rPr>
                      <a:rPr lang="en-US" altLang="zh-CN" sz="2800" b="0" i="1" dirty="0">
                        <a:latin typeface="Cambria Math" panose="02040503050406030204" pitchFamily="18" charset="0"/>
                      </a:rPr>
                      <m:t>d</m:t>
                    </m:r>
                    <m:r>
                      <a:rPr lang="en-US" altLang="zh-CN" sz="2800" b="0" i="1" smtClean="0">
                        <a:latin typeface="Cambria Math" panose="02040503050406030204" pitchFamily="18" charset="0"/>
                      </a:rPr>
                      <m:t>↓</m:t>
                    </m:r>
                  </m:oMath>
                </a14:m>
                <a:endParaRPr lang="zh-CN" altLang="en-US" sz="2800" dirty="0"/>
              </a:p>
            </p:txBody>
          </p:sp>
        </mc:Choice>
        <mc:Fallback xmlns="">
          <p:sp>
            <p:nvSpPr>
              <p:cNvPr id="6" name="文本框 5">
                <a:extLst>
                  <a:ext uri="{FF2B5EF4-FFF2-40B4-BE49-F238E27FC236}">
                    <a16:creationId xmlns:a16="http://schemas.microsoft.com/office/drawing/2014/main" id="{4D2C70DD-71A3-4665-8E71-3818C144E36C}"/>
                  </a:ext>
                </a:extLst>
              </p:cNvPr>
              <p:cNvSpPr txBox="1">
                <a:spLocks noRot="1" noChangeAspect="1" noMove="1" noResize="1" noEditPoints="1" noAdjustHandles="1" noChangeArrowheads="1" noChangeShapeType="1" noTextEdit="1"/>
              </p:cNvSpPr>
              <p:nvPr/>
            </p:nvSpPr>
            <p:spPr>
              <a:xfrm>
                <a:off x="2291379" y="3575304"/>
                <a:ext cx="2201819" cy="523220"/>
              </a:xfrm>
              <a:prstGeom prst="rect">
                <a:avLst/>
              </a:prstGeom>
              <a:blipFill>
                <a:blip r:embed="rId4"/>
                <a:stretch>
                  <a:fillRect l="-5817" t="-12941" b="-31765"/>
                </a:stretch>
              </a:blipFill>
            </p:spPr>
            <p:txBody>
              <a:bodyPr/>
              <a:lstStyle/>
              <a:p>
                <a:r>
                  <a:rPr lang="zh-CN" altLang="en-US">
                    <a:noFill/>
                  </a:rPr>
                  <a:t> </a:t>
                </a:r>
              </a:p>
            </p:txBody>
          </p:sp>
        </mc:Fallback>
      </mc:AlternateContent>
      <p:sp>
        <p:nvSpPr>
          <p:cNvPr id="7" name="箭头: 右 6">
            <a:extLst>
              <a:ext uri="{FF2B5EF4-FFF2-40B4-BE49-F238E27FC236}">
                <a16:creationId xmlns:a16="http://schemas.microsoft.com/office/drawing/2014/main" id="{FA5229F2-5BB9-4EF7-93C1-F7F66DB2253E}"/>
              </a:ext>
            </a:extLst>
          </p:cNvPr>
          <p:cNvSpPr/>
          <p:nvPr/>
        </p:nvSpPr>
        <p:spPr>
          <a:xfrm>
            <a:off x="5263337" y="3486763"/>
            <a:ext cx="1416205" cy="700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FD7F7982-B2C1-4712-9BE3-210EE394F270}"/>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69356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31969D-2DA3-4273-A078-DBAE5FA4CC9F}"/>
              </a:ext>
            </a:extLst>
          </p:cNvPr>
          <p:cNvSpPr>
            <a:spLocks noGrp="1"/>
          </p:cNvSpPr>
          <p:nvPr>
            <p:ph type="sldNum" sz="quarter" idx="12"/>
          </p:nvPr>
        </p:nvSpPr>
        <p:spPr/>
        <p:txBody>
          <a:bodyPr/>
          <a:lstStyle/>
          <a:p>
            <a:fld id="{CEDF435E-B3EF-42D1-AF76-0DD2579A66A6}" type="slidenum">
              <a:rPr lang="zh-CN" altLang="en-US" smtClean="0"/>
              <a:pPr/>
              <a:t>57</a:t>
            </a:fld>
            <a:endParaRPr lang="zh-CN" altLang="en-US"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3407D13-AD59-4ED4-925E-2C8ADE5A74A8}"/>
                  </a:ext>
                </a:extLst>
              </p:cNvPr>
              <p:cNvSpPr/>
              <p:nvPr/>
            </p:nvSpPr>
            <p:spPr>
              <a:xfrm>
                <a:off x="7071360" y="2236781"/>
                <a:ext cx="3836392" cy="908004"/>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dirty="0">
                    <a:solidFill>
                      <a:schemeClr val="tx1"/>
                    </a:solidFill>
                  </a:rPr>
                  <a:t>电晕</a:t>
                </a:r>
                <a:r>
                  <a:rPr lang="zh-CN" altLang="en-US" sz="2800" i="0" dirty="0">
                    <a:solidFill>
                      <a:schemeClr val="tx1"/>
                    </a:solidFill>
                    <a:latin typeface="+mj-lt"/>
                  </a:rPr>
                  <a:t>放电驱动力</a:t>
                </a:r>
                <a:r>
                  <a:rPr lang="zh-CN" altLang="en-US" sz="2800" dirty="0">
                    <a:solidFill>
                      <a:schemeClr val="tx1"/>
                    </a:solidFill>
                    <a:latin typeface="+mj-lt"/>
                  </a:rPr>
                  <a:t>矩</a:t>
                </a:r>
                <a14:m>
                  <m:oMath xmlns:m="http://schemas.openxmlformats.org/officeDocument/2006/math">
                    <m:sSub>
                      <m:sSubPr>
                        <m:ctrlPr>
                          <a:rPr lang="en-US" altLang="zh-CN" sz="2800" b="0" i="1" dirty="0" smtClean="0">
                            <a:solidFill>
                              <a:schemeClr val="tx1"/>
                            </a:solidFill>
                            <a:latin typeface="Cambria Math" panose="02040503050406030204" pitchFamily="18" charset="0"/>
                          </a:rPr>
                        </m:ctrlPr>
                      </m:sSubPr>
                      <m:e>
                        <m:r>
                          <a:rPr lang="en-US" altLang="zh-CN" sz="2800" i="1" dirty="0" smtClean="0">
                            <a:solidFill>
                              <a:schemeClr val="tx1"/>
                            </a:solidFill>
                            <a:latin typeface="Cambria Math" panose="02040503050406030204" pitchFamily="18" charset="0"/>
                          </a:rPr>
                          <m:t>𝑀</m:t>
                        </m:r>
                      </m:e>
                      <m:sub>
                        <m:r>
                          <a:rPr lang="en-US" altLang="zh-CN" sz="2800" b="0" i="1" dirty="0" smtClean="0">
                            <a:solidFill>
                              <a:schemeClr val="tx1"/>
                            </a:solidFill>
                            <a:latin typeface="Cambria Math" panose="02040503050406030204" pitchFamily="18" charset="0"/>
                          </a:rPr>
                          <m:t>𝑝</m:t>
                        </m:r>
                      </m:sub>
                    </m:sSub>
                    <m:r>
                      <a:rPr lang="en-US" altLang="zh-CN" sz="2800" b="0" i="1" dirty="0" smtClean="0">
                        <a:solidFill>
                          <a:schemeClr val="tx1"/>
                        </a:solidFill>
                        <a:latin typeface="Cambria Math" panose="02040503050406030204" pitchFamily="18" charset="0"/>
                      </a:rPr>
                      <m:t>↑</m:t>
                    </m:r>
                  </m:oMath>
                </a14:m>
                <a:endParaRPr lang="zh-CN" altLang="en-US" sz="2800" dirty="0">
                  <a:solidFill>
                    <a:schemeClr val="tx1"/>
                  </a:solidFill>
                </a:endParaRPr>
              </a:p>
            </p:txBody>
          </p:sp>
        </mc:Choice>
        <mc:Fallback xmlns="">
          <p:sp>
            <p:nvSpPr>
              <p:cNvPr id="11" name="矩形 10">
                <a:extLst>
                  <a:ext uri="{FF2B5EF4-FFF2-40B4-BE49-F238E27FC236}">
                    <a16:creationId xmlns:a16="http://schemas.microsoft.com/office/drawing/2014/main" id="{13407D13-AD59-4ED4-925E-2C8ADE5A74A8}"/>
                  </a:ext>
                </a:extLst>
              </p:cNvPr>
              <p:cNvSpPr>
                <a:spLocks noRot="1" noChangeAspect="1" noMove="1" noResize="1" noEditPoints="1" noAdjustHandles="1" noChangeArrowheads="1" noChangeShapeType="1" noTextEdit="1"/>
              </p:cNvSpPr>
              <p:nvPr/>
            </p:nvSpPr>
            <p:spPr>
              <a:xfrm>
                <a:off x="7071360" y="2236781"/>
                <a:ext cx="3836392" cy="908004"/>
              </a:xfrm>
              <a:prstGeom prst="rect">
                <a:avLst/>
              </a:prstGeom>
              <a:blipFill>
                <a:blip r:embed="rId3"/>
                <a:stretch>
                  <a:fillRect l="-1411"/>
                </a:stretch>
              </a:blipFill>
              <a:ln w="5715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967A230-0F6B-4B1C-A183-3DD191944360}"/>
                  </a:ext>
                </a:extLst>
              </p:cNvPr>
              <p:cNvSpPr/>
              <p:nvPr/>
            </p:nvSpPr>
            <p:spPr>
              <a:xfrm>
                <a:off x="1884705" y="1690688"/>
                <a:ext cx="1789272" cy="523220"/>
              </a:xfrm>
              <a:prstGeom prst="rect">
                <a:avLst/>
              </a:prstGeom>
            </p:spPr>
            <p:txBody>
              <a:bodyPr wrap="none">
                <a:spAutoFit/>
              </a:bodyPr>
              <a:lstStyle/>
              <a:p>
                <a:r>
                  <a:rPr lang="zh-CN" altLang="en-US" sz="2800" dirty="0"/>
                  <a:t>尖端顶角</a:t>
                </a:r>
                <a14:m>
                  <m:oMath xmlns:m="http://schemas.openxmlformats.org/officeDocument/2006/math">
                    <m:r>
                      <a:rPr lang="en-US" altLang="zh-CN" sz="2800" b="0" i="1" smtClean="0">
                        <a:latin typeface="Cambria Math" panose="02040503050406030204" pitchFamily="18" charset="0"/>
                      </a:rPr>
                      <m:t>↓</m:t>
                    </m:r>
                  </m:oMath>
                </a14:m>
                <a:endParaRPr lang="zh-CN" altLang="en-US" sz="2800" dirty="0"/>
              </a:p>
            </p:txBody>
          </p:sp>
        </mc:Choice>
        <mc:Fallback xmlns="">
          <p:sp>
            <p:nvSpPr>
              <p:cNvPr id="12" name="矩形 11">
                <a:extLst>
                  <a:ext uri="{FF2B5EF4-FFF2-40B4-BE49-F238E27FC236}">
                    <a16:creationId xmlns:a16="http://schemas.microsoft.com/office/drawing/2014/main" id="{1967A230-0F6B-4B1C-A183-3DD191944360}"/>
                  </a:ext>
                </a:extLst>
              </p:cNvPr>
              <p:cNvSpPr>
                <a:spLocks noRot="1" noChangeAspect="1" noMove="1" noResize="1" noEditPoints="1" noAdjustHandles="1" noChangeArrowheads="1" noChangeShapeType="1" noTextEdit="1"/>
              </p:cNvSpPr>
              <p:nvPr/>
            </p:nvSpPr>
            <p:spPr>
              <a:xfrm>
                <a:off x="1884705" y="1690688"/>
                <a:ext cx="1789272" cy="523220"/>
              </a:xfrm>
              <a:prstGeom prst="rect">
                <a:avLst/>
              </a:prstGeom>
              <a:blipFill>
                <a:blip r:embed="rId4"/>
                <a:stretch>
                  <a:fillRect l="-6803" t="-11628" b="-31395"/>
                </a:stretch>
              </a:blipFill>
            </p:spPr>
            <p:txBody>
              <a:bodyPr/>
              <a:lstStyle/>
              <a:p>
                <a:r>
                  <a:rPr lang="zh-CN" altLang="en-US">
                    <a:noFill/>
                  </a:rPr>
                  <a:t> </a:t>
                </a:r>
              </a:p>
            </p:txBody>
          </p:sp>
        </mc:Fallback>
      </mc:AlternateContent>
      <p:sp>
        <p:nvSpPr>
          <p:cNvPr id="13" name="箭头: 右 12">
            <a:extLst>
              <a:ext uri="{FF2B5EF4-FFF2-40B4-BE49-F238E27FC236}">
                <a16:creationId xmlns:a16="http://schemas.microsoft.com/office/drawing/2014/main" id="{23850023-1F78-4FC7-9E41-9DA6B158057D}"/>
              </a:ext>
            </a:extLst>
          </p:cNvPr>
          <p:cNvSpPr/>
          <p:nvPr/>
        </p:nvSpPr>
        <p:spPr>
          <a:xfrm>
            <a:off x="4974576" y="2340632"/>
            <a:ext cx="1416205" cy="700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ADABEA1-CC60-45F5-8E07-C5DBA5D3317D}"/>
                  </a:ext>
                </a:extLst>
              </p:cNvPr>
              <p:cNvSpPr/>
              <p:nvPr/>
            </p:nvSpPr>
            <p:spPr>
              <a:xfrm>
                <a:off x="7400508" y="4650523"/>
                <a:ext cx="2246009" cy="8309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阻力矩</a:t>
                </a:r>
                <a14:m>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𝑀</m:t>
                        </m:r>
                      </m:e>
                      <m:sub>
                        <m:r>
                          <a:rPr lang="en-US" altLang="zh-CN" sz="2800" b="0" i="1" smtClean="0">
                            <a:solidFill>
                              <a:schemeClr val="tx1"/>
                            </a:solidFill>
                            <a:latin typeface="Cambria Math" panose="02040503050406030204" pitchFamily="18" charset="0"/>
                          </a:rPr>
                          <m:t>𝑟</m:t>
                        </m:r>
                      </m:sub>
                    </m:sSub>
                    <m:r>
                      <a:rPr lang="en-US" altLang="zh-CN" sz="2800" b="0" i="1" smtClean="0">
                        <a:solidFill>
                          <a:schemeClr val="tx1"/>
                        </a:solidFill>
                        <a:latin typeface="Cambria Math" panose="02040503050406030204" pitchFamily="18" charset="0"/>
                      </a:rPr>
                      <m:t>↓</m:t>
                    </m:r>
                  </m:oMath>
                </a14:m>
                <a:endParaRPr lang="zh-CN" altLang="en-US" sz="2800" dirty="0">
                  <a:solidFill>
                    <a:schemeClr val="tx1"/>
                  </a:solidFill>
                </a:endParaRPr>
              </a:p>
            </p:txBody>
          </p:sp>
        </mc:Choice>
        <mc:Fallback xmlns="">
          <p:sp>
            <p:nvSpPr>
              <p:cNvPr id="14" name="矩形 13">
                <a:extLst>
                  <a:ext uri="{FF2B5EF4-FFF2-40B4-BE49-F238E27FC236}">
                    <a16:creationId xmlns:a16="http://schemas.microsoft.com/office/drawing/2014/main" id="{8ADABEA1-CC60-45F5-8E07-C5DBA5D3317D}"/>
                  </a:ext>
                </a:extLst>
              </p:cNvPr>
              <p:cNvSpPr>
                <a:spLocks noRot="1" noChangeAspect="1" noMove="1" noResize="1" noEditPoints="1" noAdjustHandles="1" noChangeArrowheads="1" noChangeShapeType="1" noTextEdit="1"/>
              </p:cNvSpPr>
              <p:nvPr/>
            </p:nvSpPr>
            <p:spPr>
              <a:xfrm>
                <a:off x="7400508" y="4650523"/>
                <a:ext cx="2246009" cy="830998"/>
              </a:xfrm>
              <a:prstGeom prst="rect">
                <a:avLst/>
              </a:prstGeom>
              <a:blipFill>
                <a:blip r:embed="rId5"/>
                <a:stretch>
                  <a:fillRect/>
                </a:stretch>
              </a:blipFill>
              <a:ln w="571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90DEBDB-C3D2-484A-A531-E6604386BF21}"/>
                  </a:ext>
                </a:extLst>
              </p:cNvPr>
              <p:cNvSpPr txBox="1"/>
              <p:nvPr/>
            </p:nvSpPr>
            <p:spPr>
              <a:xfrm>
                <a:off x="2390559" y="4862175"/>
                <a:ext cx="1962616" cy="523220"/>
              </a:xfrm>
              <a:prstGeom prst="rect">
                <a:avLst/>
              </a:prstGeom>
              <a:noFill/>
            </p:spPr>
            <p:txBody>
              <a:bodyPr wrap="square" rtlCol="0">
                <a:spAutoFit/>
              </a:bodyPr>
              <a:lstStyle/>
              <a:p>
                <a:r>
                  <a:rPr lang="zh-CN" altLang="en-US" sz="2800" dirty="0"/>
                  <a:t>直径</a:t>
                </a:r>
                <a14:m>
                  <m:oMath xmlns:m="http://schemas.openxmlformats.org/officeDocument/2006/math">
                    <m:r>
                      <a:rPr lang="en-US" altLang="zh-CN" sz="2800" b="0" i="1" smtClean="0">
                        <a:latin typeface="Cambria Math" panose="02040503050406030204" pitchFamily="18" charset="0"/>
                      </a:rPr>
                      <m:t>𝑑</m:t>
                    </m:r>
                    <m:r>
                      <a:rPr lang="en-US" altLang="zh-CN" sz="2800" b="0" i="1" smtClean="0">
                        <a:latin typeface="Cambria Math" panose="02040503050406030204" pitchFamily="18" charset="0"/>
                      </a:rPr>
                      <m:t>↓</m:t>
                    </m:r>
                  </m:oMath>
                </a14:m>
                <a:endParaRPr lang="zh-CN" altLang="en-US" sz="2800" dirty="0"/>
              </a:p>
            </p:txBody>
          </p:sp>
        </mc:Choice>
        <mc:Fallback xmlns="">
          <p:sp>
            <p:nvSpPr>
              <p:cNvPr id="15" name="文本框 14">
                <a:extLst>
                  <a:ext uri="{FF2B5EF4-FFF2-40B4-BE49-F238E27FC236}">
                    <a16:creationId xmlns:a16="http://schemas.microsoft.com/office/drawing/2014/main" id="{390DEBDB-C3D2-484A-A531-E6604386BF21}"/>
                  </a:ext>
                </a:extLst>
              </p:cNvPr>
              <p:cNvSpPr txBox="1">
                <a:spLocks noRot="1" noChangeAspect="1" noMove="1" noResize="1" noEditPoints="1" noAdjustHandles="1" noChangeArrowheads="1" noChangeShapeType="1" noTextEdit="1"/>
              </p:cNvSpPr>
              <p:nvPr/>
            </p:nvSpPr>
            <p:spPr>
              <a:xfrm>
                <a:off x="2390559" y="4862175"/>
                <a:ext cx="1962616" cy="523220"/>
              </a:xfrm>
              <a:prstGeom prst="rect">
                <a:avLst/>
              </a:prstGeom>
              <a:blipFill>
                <a:blip r:embed="rId6"/>
                <a:stretch>
                  <a:fillRect l="-6211" t="-12941" b="-32941"/>
                </a:stretch>
              </a:blipFill>
            </p:spPr>
            <p:txBody>
              <a:bodyPr/>
              <a:lstStyle/>
              <a:p>
                <a:r>
                  <a:rPr lang="zh-CN" altLang="en-US">
                    <a:noFill/>
                  </a:rPr>
                  <a:t> </a:t>
                </a:r>
              </a:p>
            </p:txBody>
          </p:sp>
        </mc:Fallback>
      </mc:AlternateContent>
      <p:sp>
        <p:nvSpPr>
          <p:cNvPr id="16" name="箭头: 右 15">
            <a:extLst>
              <a:ext uri="{FF2B5EF4-FFF2-40B4-BE49-F238E27FC236}">
                <a16:creationId xmlns:a16="http://schemas.microsoft.com/office/drawing/2014/main" id="{72763A6E-49EE-47BE-8F24-247EAFD0B160}"/>
              </a:ext>
            </a:extLst>
          </p:cNvPr>
          <p:cNvSpPr/>
          <p:nvPr/>
        </p:nvSpPr>
        <p:spPr>
          <a:xfrm>
            <a:off x="4974576" y="4773634"/>
            <a:ext cx="1416205" cy="700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6520DF40-B9A6-4BD6-94AA-DD4E53BE258F}"/>
                  </a:ext>
                </a:extLst>
              </p:cNvPr>
              <p:cNvSpPr/>
              <p:nvPr/>
            </p:nvSpPr>
            <p:spPr>
              <a:xfrm>
                <a:off x="481692" y="3040934"/>
                <a:ext cx="3517694" cy="523220"/>
              </a:xfrm>
              <a:prstGeom prst="rect">
                <a:avLst/>
              </a:prstGeom>
            </p:spPr>
            <p:txBody>
              <a:bodyPr wrap="none">
                <a:spAutoFit/>
              </a:bodyPr>
              <a:lstStyle/>
              <a:p>
                <a:r>
                  <a:rPr lang="zh-CN" altLang="en-US" sz="2800" dirty="0"/>
                  <a:t>与另一电极的距离</a:t>
                </a:r>
                <a14:m>
                  <m:oMath xmlns:m="http://schemas.openxmlformats.org/officeDocument/2006/math">
                    <m:r>
                      <m:rPr>
                        <m:sty m:val="p"/>
                      </m:rPr>
                      <a:rPr lang="en-US" altLang="zh-CN" sz="2800">
                        <a:latin typeface="Cambria Math" panose="02040503050406030204" pitchFamily="18" charset="0"/>
                      </a:rPr>
                      <m:t>L</m:t>
                    </m:r>
                    <m:r>
                      <a:rPr lang="en-US" altLang="zh-CN" sz="2800" b="0" i="1" smtClean="0">
                        <a:latin typeface="Cambria Math" panose="02040503050406030204" pitchFamily="18" charset="0"/>
                      </a:rPr>
                      <m:t>↓</m:t>
                    </m:r>
                  </m:oMath>
                </a14:m>
                <a:endParaRPr lang="zh-CN" altLang="en-US" sz="2800" dirty="0"/>
              </a:p>
            </p:txBody>
          </p:sp>
        </mc:Choice>
        <mc:Fallback xmlns="">
          <p:sp>
            <p:nvSpPr>
              <p:cNvPr id="17" name="矩形 16">
                <a:extLst>
                  <a:ext uri="{FF2B5EF4-FFF2-40B4-BE49-F238E27FC236}">
                    <a16:creationId xmlns:a16="http://schemas.microsoft.com/office/drawing/2014/main" id="{6520DF40-B9A6-4BD6-94AA-DD4E53BE258F}"/>
                  </a:ext>
                </a:extLst>
              </p:cNvPr>
              <p:cNvSpPr>
                <a:spLocks noRot="1" noChangeAspect="1" noMove="1" noResize="1" noEditPoints="1" noAdjustHandles="1" noChangeArrowheads="1" noChangeShapeType="1" noTextEdit="1"/>
              </p:cNvSpPr>
              <p:nvPr/>
            </p:nvSpPr>
            <p:spPr>
              <a:xfrm>
                <a:off x="481692" y="3040934"/>
                <a:ext cx="3517694" cy="523220"/>
              </a:xfrm>
              <a:prstGeom prst="rect">
                <a:avLst/>
              </a:prstGeom>
              <a:blipFill>
                <a:blip r:embed="rId7"/>
                <a:stretch>
                  <a:fillRect l="-3466" t="-12791" b="-31395"/>
                </a:stretch>
              </a:blipFill>
            </p:spPr>
            <p:txBody>
              <a:bodyPr/>
              <a:lstStyle/>
              <a:p>
                <a:r>
                  <a:rPr lang="zh-CN" altLang="en-US">
                    <a:noFill/>
                  </a:rPr>
                  <a:t> </a:t>
                </a:r>
              </a:p>
            </p:txBody>
          </p:sp>
        </mc:Fallback>
      </mc:AlternateContent>
      <p:sp>
        <p:nvSpPr>
          <p:cNvPr id="18" name="右大括号 17">
            <a:extLst>
              <a:ext uri="{FF2B5EF4-FFF2-40B4-BE49-F238E27FC236}">
                <a16:creationId xmlns:a16="http://schemas.microsoft.com/office/drawing/2014/main" id="{D07FF526-7E7D-4445-A69D-52034A0DEDCC}"/>
              </a:ext>
            </a:extLst>
          </p:cNvPr>
          <p:cNvSpPr/>
          <p:nvPr/>
        </p:nvSpPr>
        <p:spPr>
          <a:xfrm>
            <a:off x="3958717" y="1690688"/>
            <a:ext cx="335280" cy="1873466"/>
          </a:xfrm>
          <a:prstGeom prst="rightBrace">
            <a:avLst>
              <a:gd name="adj1" fmla="val 79481"/>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标题 1">
            <a:extLst>
              <a:ext uri="{FF2B5EF4-FFF2-40B4-BE49-F238E27FC236}">
                <a16:creationId xmlns:a16="http://schemas.microsoft.com/office/drawing/2014/main" id="{D4B09C4B-E0C8-4089-A044-696A1CCD75DD}"/>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713946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9E24EC67-B327-4789-96A5-193E7FBD8510}"/>
              </a:ext>
            </a:extLst>
          </p:cNvPr>
          <p:cNvPicPr>
            <a:picLocks noGrp="1" noChangeAspect="1"/>
          </p:cNvPicPr>
          <p:nvPr>
            <p:ph idx="1"/>
          </p:nvPr>
        </p:nvPicPr>
        <p:blipFill>
          <a:blip r:embed="rId3"/>
          <a:stretch>
            <a:fillRect/>
          </a:stretch>
        </p:blipFill>
        <p:spPr>
          <a:xfrm>
            <a:off x="3200623" y="1828438"/>
            <a:ext cx="5790753" cy="4345711"/>
          </a:xfrm>
        </p:spPr>
      </p:pic>
      <p:sp>
        <p:nvSpPr>
          <p:cNvPr id="4" name="灯片编号占位符 3">
            <a:extLst>
              <a:ext uri="{FF2B5EF4-FFF2-40B4-BE49-F238E27FC236}">
                <a16:creationId xmlns:a16="http://schemas.microsoft.com/office/drawing/2014/main" id="{68D831CC-6F0B-41A7-9842-FD2F62B29761}"/>
              </a:ext>
            </a:extLst>
          </p:cNvPr>
          <p:cNvSpPr>
            <a:spLocks noGrp="1"/>
          </p:cNvSpPr>
          <p:nvPr>
            <p:ph type="sldNum" sz="quarter" idx="12"/>
          </p:nvPr>
        </p:nvSpPr>
        <p:spPr/>
        <p:txBody>
          <a:bodyPr/>
          <a:lstStyle/>
          <a:p>
            <a:fld id="{CEDF435E-B3EF-42D1-AF76-0DD2579A66A6}" type="slidenum">
              <a:rPr lang="zh-CN" altLang="en-US" smtClean="0"/>
              <a:pPr/>
              <a:t>58</a:t>
            </a:fld>
            <a:endParaRPr lang="zh-CN" altLang="en-US" dirty="0"/>
          </a:p>
        </p:txBody>
      </p:sp>
      <p:sp>
        <p:nvSpPr>
          <p:cNvPr id="7" name="标题 1">
            <a:extLst>
              <a:ext uri="{FF2B5EF4-FFF2-40B4-BE49-F238E27FC236}">
                <a16:creationId xmlns:a16="http://schemas.microsoft.com/office/drawing/2014/main" id="{81EC6114-84B0-4768-ABFF-54F7CBD67830}"/>
              </a:ext>
            </a:extLst>
          </p:cNvPr>
          <p:cNvSpPr>
            <a:spLocks noGrp="1"/>
          </p:cNvSpPr>
          <p:nvPr>
            <p:ph type="title"/>
          </p:nvPr>
        </p:nvSpPr>
        <p:spPr>
          <a:xfrm>
            <a:off x="838200" y="365125"/>
            <a:ext cx="10515600" cy="1325563"/>
          </a:xfrm>
        </p:spPr>
        <p:txBody>
          <a:bodyPr/>
          <a:lstStyle/>
          <a:p>
            <a:r>
              <a:rPr lang="zh-CN" altLang="en-US" dirty="0"/>
              <a:t>二、方案优化</a:t>
            </a:r>
          </a:p>
        </p:txBody>
      </p:sp>
    </p:spTree>
    <p:extLst>
      <p:ext uri="{BB962C8B-B14F-4D97-AF65-F5344CB8AC3E}">
        <p14:creationId xmlns:p14="http://schemas.microsoft.com/office/powerpoint/2010/main" val="1803348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31969D-2DA3-4273-A078-DBAE5FA4CC9F}"/>
              </a:ext>
            </a:extLst>
          </p:cNvPr>
          <p:cNvSpPr>
            <a:spLocks noGrp="1"/>
          </p:cNvSpPr>
          <p:nvPr>
            <p:ph type="sldNum" sz="quarter" idx="12"/>
          </p:nvPr>
        </p:nvSpPr>
        <p:spPr/>
        <p:txBody>
          <a:bodyPr/>
          <a:lstStyle/>
          <a:p>
            <a:fld id="{CEDF435E-B3EF-42D1-AF76-0DD2579A66A6}" type="slidenum">
              <a:rPr lang="zh-CN" altLang="en-US" smtClean="0"/>
              <a:pPr/>
              <a:t>59</a:t>
            </a:fld>
            <a:endParaRPr lang="zh-CN" altLang="en-US"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3407D13-AD59-4ED4-925E-2C8ADE5A74A8}"/>
                  </a:ext>
                </a:extLst>
              </p:cNvPr>
              <p:cNvSpPr/>
              <p:nvPr/>
            </p:nvSpPr>
            <p:spPr>
              <a:xfrm>
                <a:off x="5111197" y="2236781"/>
                <a:ext cx="3836392" cy="908004"/>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dirty="0">
                    <a:solidFill>
                      <a:schemeClr val="tx1"/>
                    </a:solidFill>
                  </a:rPr>
                  <a:t>电晕</a:t>
                </a:r>
                <a:r>
                  <a:rPr lang="zh-CN" altLang="en-US" sz="2800" i="0" dirty="0">
                    <a:solidFill>
                      <a:schemeClr val="tx1"/>
                    </a:solidFill>
                    <a:latin typeface="+mj-lt"/>
                  </a:rPr>
                  <a:t>放电驱动力</a:t>
                </a:r>
                <a:r>
                  <a:rPr lang="zh-CN" altLang="en-US" sz="2800" dirty="0">
                    <a:solidFill>
                      <a:schemeClr val="tx1"/>
                    </a:solidFill>
                    <a:latin typeface="+mj-lt"/>
                  </a:rPr>
                  <a:t>矩</a:t>
                </a:r>
                <a14:m>
                  <m:oMath xmlns:m="http://schemas.openxmlformats.org/officeDocument/2006/math">
                    <m:sSub>
                      <m:sSubPr>
                        <m:ctrlPr>
                          <a:rPr lang="en-US" altLang="zh-CN" sz="2800" b="0" i="1" dirty="0" smtClean="0">
                            <a:solidFill>
                              <a:schemeClr val="tx1"/>
                            </a:solidFill>
                            <a:latin typeface="Cambria Math" panose="02040503050406030204" pitchFamily="18" charset="0"/>
                          </a:rPr>
                        </m:ctrlPr>
                      </m:sSubPr>
                      <m:e>
                        <m:r>
                          <a:rPr lang="en-US" altLang="zh-CN" sz="2800" i="1" dirty="0" smtClean="0">
                            <a:solidFill>
                              <a:schemeClr val="tx1"/>
                            </a:solidFill>
                            <a:latin typeface="Cambria Math" panose="02040503050406030204" pitchFamily="18" charset="0"/>
                          </a:rPr>
                          <m:t>𝑀</m:t>
                        </m:r>
                      </m:e>
                      <m:sub>
                        <m:r>
                          <a:rPr lang="en-US" altLang="zh-CN" sz="2800" b="0" i="1" dirty="0" smtClean="0">
                            <a:solidFill>
                              <a:schemeClr val="tx1"/>
                            </a:solidFill>
                            <a:latin typeface="Cambria Math" panose="02040503050406030204" pitchFamily="18" charset="0"/>
                          </a:rPr>
                          <m:t>𝑝</m:t>
                        </m:r>
                      </m:sub>
                    </m:sSub>
                    <m:r>
                      <a:rPr lang="en-US" altLang="zh-CN" sz="2800" b="0" i="1" dirty="0" smtClean="0">
                        <a:solidFill>
                          <a:schemeClr val="tx1"/>
                        </a:solidFill>
                        <a:latin typeface="Cambria Math" panose="02040503050406030204" pitchFamily="18" charset="0"/>
                      </a:rPr>
                      <m:t>↑</m:t>
                    </m:r>
                  </m:oMath>
                </a14:m>
                <a:endParaRPr lang="zh-CN" altLang="en-US" sz="2800" dirty="0">
                  <a:solidFill>
                    <a:schemeClr val="tx1"/>
                  </a:solidFill>
                </a:endParaRPr>
              </a:p>
            </p:txBody>
          </p:sp>
        </mc:Choice>
        <mc:Fallback xmlns="">
          <p:sp>
            <p:nvSpPr>
              <p:cNvPr id="11" name="矩形 10">
                <a:extLst>
                  <a:ext uri="{FF2B5EF4-FFF2-40B4-BE49-F238E27FC236}">
                    <a16:creationId xmlns:a16="http://schemas.microsoft.com/office/drawing/2014/main" id="{13407D13-AD59-4ED4-925E-2C8ADE5A74A8}"/>
                  </a:ext>
                </a:extLst>
              </p:cNvPr>
              <p:cNvSpPr>
                <a:spLocks noRot="1" noChangeAspect="1" noMove="1" noResize="1" noEditPoints="1" noAdjustHandles="1" noChangeArrowheads="1" noChangeShapeType="1" noTextEdit="1"/>
              </p:cNvSpPr>
              <p:nvPr/>
            </p:nvSpPr>
            <p:spPr>
              <a:xfrm>
                <a:off x="5111197" y="2236781"/>
                <a:ext cx="3836392" cy="908004"/>
              </a:xfrm>
              <a:prstGeom prst="rect">
                <a:avLst/>
              </a:prstGeom>
              <a:blipFill>
                <a:blip r:embed="rId3"/>
                <a:stretch>
                  <a:fillRect l="-1408"/>
                </a:stretch>
              </a:blipFill>
              <a:ln w="5715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967A230-0F6B-4B1C-A183-3DD191944360}"/>
                  </a:ext>
                </a:extLst>
              </p:cNvPr>
              <p:cNvSpPr/>
              <p:nvPr/>
            </p:nvSpPr>
            <p:spPr>
              <a:xfrm>
                <a:off x="922504" y="1690688"/>
                <a:ext cx="1789272" cy="523220"/>
              </a:xfrm>
              <a:prstGeom prst="rect">
                <a:avLst/>
              </a:prstGeom>
            </p:spPr>
            <p:txBody>
              <a:bodyPr wrap="none">
                <a:spAutoFit/>
              </a:bodyPr>
              <a:lstStyle/>
              <a:p>
                <a:r>
                  <a:rPr lang="zh-CN" altLang="en-US" sz="2800" dirty="0"/>
                  <a:t>尖端顶角</a:t>
                </a:r>
                <a14:m>
                  <m:oMath xmlns:m="http://schemas.openxmlformats.org/officeDocument/2006/math">
                    <m:r>
                      <a:rPr lang="en-US" altLang="zh-CN" sz="2800" b="0" i="1" smtClean="0">
                        <a:latin typeface="Cambria Math" panose="02040503050406030204" pitchFamily="18" charset="0"/>
                      </a:rPr>
                      <m:t>↓</m:t>
                    </m:r>
                  </m:oMath>
                </a14:m>
                <a:endParaRPr lang="zh-CN" altLang="en-US" sz="2800" dirty="0"/>
              </a:p>
            </p:txBody>
          </p:sp>
        </mc:Choice>
        <mc:Fallback xmlns="">
          <p:sp>
            <p:nvSpPr>
              <p:cNvPr id="12" name="矩形 11">
                <a:extLst>
                  <a:ext uri="{FF2B5EF4-FFF2-40B4-BE49-F238E27FC236}">
                    <a16:creationId xmlns:a16="http://schemas.microsoft.com/office/drawing/2014/main" id="{1967A230-0F6B-4B1C-A183-3DD191944360}"/>
                  </a:ext>
                </a:extLst>
              </p:cNvPr>
              <p:cNvSpPr>
                <a:spLocks noRot="1" noChangeAspect="1" noMove="1" noResize="1" noEditPoints="1" noAdjustHandles="1" noChangeArrowheads="1" noChangeShapeType="1" noTextEdit="1"/>
              </p:cNvSpPr>
              <p:nvPr/>
            </p:nvSpPr>
            <p:spPr>
              <a:xfrm>
                <a:off x="922504" y="1690688"/>
                <a:ext cx="1789272" cy="523220"/>
              </a:xfrm>
              <a:prstGeom prst="rect">
                <a:avLst/>
              </a:prstGeom>
              <a:blipFill>
                <a:blip r:embed="rId4"/>
                <a:stretch>
                  <a:fillRect l="-6803" t="-11628" b="-31395"/>
                </a:stretch>
              </a:blipFill>
            </p:spPr>
            <p:txBody>
              <a:bodyPr/>
              <a:lstStyle/>
              <a:p>
                <a:r>
                  <a:rPr lang="zh-CN" altLang="en-US">
                    <a:noFill/>
                  </a:rPr>
                  <a:t> </a:t>
                </a:r>
              </a:p>
            </p:txBody>
          </p:sp>
        </mc:Fallback>
      </mc:AlternateContent>
      <p:sp>
        <p:nvSpPr>
          <p:cNvPr id="13" name="箭头: 右 12">
            <a:extLst>
              <a:ext uri="{FF2B5EF4-FFF2-40B4-BE49-F238E27FC236}">
                <a16:creationId xmlns:a16="http://schemas.microsoft.com/office/drawing/2014/main" id="{23850023-1F78-4FC7-9E41-9DA6B158057D}"/>
              </a:ext>
            </a:extLst>
          </p:cNvPr>
          <p:cNvSpPr/>
          <p:nvPr/>
        </p:nvSpPr>
        <p:spPr>
          <a:xfrm>
            <a:off x="3616536" y="2340632"/>
            <a:ext cx="1416205" cy="700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ADABEA1-CC60-45F5-8E07-C5DBA5D3317D}"/>
                  </a:ext>
                </a:extLst>
              </p:cNvPr>
              <p:cNvSpPr/>
              <p:nvPr/>
            </p:nvSpPr>
            <p:spPr>
              <a:xfrm>
                <a:off x="5906388" y="4709800"/>
                <a:ext cx="2246009" cy="8309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阻力矩</a:t>
                </a:r>
                <a14:m>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𝑀</m:t>
                        </m:r>
                      </m:e>
                      <m:sub>
                        <m:r>
                          <a:rPr lang="en-US" altLang="zh-CN" sz="2800" b="0" i="1" smtClean="0">
                            <a:solidFill>
                              <a:schemeClr val="tx1"/>
                            </a:solidFill>
                            <a:latin typeface="Cambria Math" panose="02040503050406030204" pitchFamily="18" charset="0"/>
                          </a:rPr>
                          <m:t>𝑟</m:t>
                        </m:r>
                      </m:sub>
                    </m:sSub>
                    <m:r>
                      <a:rPr lang="en-US" altLang="zh-CN" sz="2800" b="0" i="1" smtClean="0">
                        <a:solidFill>
                          <a:schemeClr val="tx1"/>
                        </a:solidFill>
                        <a:latin typeface="Cambria Math" panose="02040503050406030204" pitchFamily="18" charset="0"/>
                      </a:rPr>
                      <m:t>↓</m:t>
                    </m:r>
                  </m:oMath>
                </a14:m>
                <a:endParaRPr lang="zh-CN" altLang="en-US" sz="2800" dirty="0">
                  <a:solidFill>
                    <a:schemeClr val="tx1"/>
                  </a:solidFill>
                </a:endParaRPr>
              </a:p>
            </p:txBody>
          </p:sp>
        </mc:Choice>
        <mc:Fallback xmlns="">
          <p:sp>
            <p:nvSpPr>
              <p:cNvPr id="14" name="矩形 13">
                <a:extLst>
                  <a:ext uri="{FF2B5EF4-FFF2-40B4-BE49-F238E27FC236}">
                    <a16:creationId xmlns:a16="http://schemas.microsoft.com/office/drawing/2014/main" id="{8ADABEA1-CC60-45F5-8E07-C5DBA5D3317D}"/>
                  </a:ext>
                </a:extLst>
              </p:cNvPr>
              <p:cNvSpPr>
                <a:spLocks noRot="1" noChangeAspect="1" noMove="1" noResize="1" noEditPoints="1" noAdjustHandles="1" noChangeArrowheads="1" noChangeShapeType="1" noTextEdit="1"/>
              </p:cNvSpPr>
              <p:nvPr/>
            </p:nvSpPr>
            <p:spPr>
              <a:xfrm>
                <a:off x="5906388" y="4709800"/>
                <a:ext cx="2246009" cy="830998"/>
              </a:xfrm>
              <a:prstGeom prst="rect">
                <a:avLst/>
              </a:prstGeom>
              <a:blipFill>
                <a:blip r:embed="rId5"/>
                <a:stretch>
                  <a:fillRect/>
                </a:stretch>
              </a:blipFill>
              <a:ln w="571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90DEBDB-C3D2-484A-A531-E6604386BF21}"/>
                  </a:ext>
                </a:extLst>
              </p:cNvPr>
              <p:cNvSpPr txBox="1"/>
              <p:nvPr/>
            </p:nvSpPr>
            <p:spPr>
              <a:xfrm>
                <a:off x="1428358" y="4129570"/>
                <a:ext cx="1962616" cy="523220"/>
              </a:xfrm>
              <a:prstGeom prst="rect">
                <a:avLst/>
              </a:prstGeom>
              <a:noFill/>
            </p:spPr>
            <p:txBody>
              <a:bodyPr wrap="square" rtlCol="0">
                <a:spAutoFit/>
              </a:bodyPr>
              <a:lstStyle/>
              <a:p>
                <a:r>
                  <a:rPr lang="zh-CN" altLang="en-US" sz="2800" dirty="0"/>
                  <a:t>臂长</a:t>
                </a:r>
                <a14:m>
                  <m:oMath xmlns:m="http://schemas.openxmlformats.org/officeDocument/2006/math">
                    <m:r>
                      <a:rPr lang="en-US" altLang="zh-CN" sz="2800" b="0" i="1" smtClean="0">
                        <a:latin typeface="Cambria Math" panose="02040503050406030204" pitchFamily="18" charset="0"/>
                      </a:rPr>
                      <m:t>𝑑</m:t>
                    </m:r>
                    <m:r>
                      <a:rPr lang="en-US" altLang="zh-CN" sz="2800" b="0" i="1" smtClean="0">
                        <a:latin typeface="Cambria Math" panose="02040503050406030204" pitchFamily="18" charset="0"/>
                      </a:rPr>
                      <m:t>↓</m:t>
                    </m:r>
                  </m:oMath>
                </a14:m>
                <a:endParaRPr lang="zh-CN" altLang="en-US" sz="2800" dirty="0"/>
              </a:p>
            </p:txBody>
          </p:sp>
        </mc:Choice>
        <mc:Fallback xmlns="">
          <p:sp>
            <p:nvSpPr>
              <p:cNvPr id="15" name="文本框 14">
                <a:extLst>
                  <a:ext uri="{FF2B5EF4-FFF2-40B4-BE49-F238E27FC236}">
                    <a16:creationId xmlns:a16="http://schemas.microsoft.com/office/drawing/2014/main" id="{390DEBDB-C3D2-484A-A531-E6604386BF21}"/>
                  </a:ext>
                </a:extLst>
              </p:cNvPr>
              <p:cNvSpPr txBox="1">
                <a:spLocks noRot="1" noChangeAspect="1" noMove="1" noResize="1" noEditPoints="1" noAdjustHandles="1" noChangeArrowheads="1" noChangeShapeType="1" noTextEdit="1"/>
              </p:cNvSpPr>
              <p:nvPr/>
            </p:nvSpPr>
            <p:spPr>
              <a:xfrm>
                <a:off x="1428358" y="4129570"/>
                <a:ext cx="1962616" cy="523220"/>
              </a:xfrm>
              <a:prstGeom prst="rect">
                <a:avLst/>
              </a:prstGeom>
              <a:blipFill>
                <a:blip r:embed="rId6"/>
                <a:stretch>
                  <a:fillRect l="-6211" t="-11628" b="-31395"/>
                </a:stretch>
              </a:blipFill>
            </p:spPr>
            <p:txBody>
              <a:bodyPr/>
              <a:lstStyle/>
              <a:p>
                <a:r>
                  <a:rPr lang="zh-CN" altLang="en-US">
                    <a:noFill/>
                  </a:rPr>
                  <a:t> </a:t>
                </a:r>
              </a:p>
            </p:txBody>
          </p:sp>
        </mc:Fallback>
      </mc:AlternateContent>
      <p:sp>
        <p:nvSpPr>
          <p:cNvPr id="16" name="箭头: 右 15">
            <a:extLst>
              <a:ext uri="{FF2B5EF4-FFF2-40B4-BE49-F238E27FC236}">
                <a16:creationId xmlns:a16="http://schemas.microsoft.com/office/drawing/2014/main" id="{72763A6E-49EE-47BE-8F24-247EAFD0B160}"/>
              </a:ext>
            </a:extLst>
          </p:cNvPr>
          <p:cNvSpPr/>
          <p:nvPr/>
        </p:nvSpPr>
        <p:spPr>
          <a:xfrm>
            <a:off x="3616536" y="4773634"/>
            <a:ext cx="1416205" cy="700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6520DF40-B9A6-4BD6-94AA-DD4E53BE258F}"/>
                  </a:ext>
                </a:extLst>
              </p:cNvPr>
              <p:cNvSpPr/>
              <p:nvPr/>
            </p:nvSpPr>
            <p:spPr>
              <a:xfrm>
                <a:off x="334383" y="3040934"/>
                <a:ext cx="2861534" cy="954107"/>
              </a:xfrm>
              <a:prstGeom prst="rect">
                <a:avLst/>
              </a:prstGeom>
            </p:spPr>
            <p:txBody>
              <a:bodyPr wrap="square">
                <a:spAutoFit/>
              </a:bodyPr>
              <a:lstStyle/>
              <a:p>
                <a:r>
                  <a:rPr lang="zh-CN" altLang="en-US" sz="2800" dirty="0"/>
                  <a:t>与另一电极之间的距离</a:t>
                </a:r>
                <a14:m>
                  <m:oMath xmlns:m="http://schemas.openxmlformats.org/officeDocument/2006/math">
                    <m:r>
                      <m:rPr>
                        <m:sty m:val="p"/>
                      </m:rPr>
                      <a:rPr lang="en-US" altLang="zh-CN" sz="2800">
                        <a:latin typeface="Cambria Math" panose="02040503050406030204" pitchFamily="18" charset="0"/>
                      </a:rPr>
                      <m:t>L</m:t>
                    </m:r>
                    <m:r>
                      <a:rPr lang="en-US" altLang="zh-CN" sz="2800" b="0" i="1" smtClean="0">
                        <a:latin typeface="Cambria Math" panose="02040503050406030204" pitchFamily="18" charset="0"/>
                      </a:rPr>
                      <m:t>↓</m:t>
                    </m:r>
                  </m:oMath>
                </a14:m>
                <a:endParaRPr lang="zh-CN" altLang="en-US" sz="2800" dirty="0"/>
              </a:p>
            </p:txBody>
          </p:sp>
        </mc:Choice>
        <mc:Fallback xmlns="">
          <p:sp>
            <p:nvSpPr>
              <p:cNvPr id="17" name="矩形 16">
                <a:extLst>
                  <a:ext uri="{FF2B5EF4-FFF2-40B4-BE49-F238E27FC236}">
                    <a16:creationId xmlns:a16="http://schemas.microsoft.com/office/drawing/2014/main" id="{6520DF40-B9A6-4BD6-94AA-DD4E53BE258F}"/>
                  </a:ext>
                </a:extLst>
              </p:cNvPr>
              <p:cNvSpPr>
                <a:spLocks noRot="1" noChangeAspect="1" noMove="1" noResize="1" noEditPoints="1" noAdjustHandles="1" noChangeArrowheads="1" noChangeShapeType="1" noTextEdit="1"/>
              </p:cNvSpPr>
              <p:nvPr/>
            </p:nvSpPr>
            <p:spPr>
              <a:xfrm>
                <a:off x="334383" y="3040934"/>
                <a:ext cx="2861534" cy="954107"/>
              </a:xfrm>
              <a:prstGeom prst="rect">
                <a:avLst/>
              </a:prstGeom>
              <a:blipFill>
                <a:blip r:embed="rId7"/>
                <a:stretch>
                  <a:fillRect l="-4478" t="-7051" b="-17308"/>
                </a:stretch>
              </a:blipFill>
            </p:spPr>
            <p:txBody>
              <a:bodyPr/>
              <a:lstStyle/>
              <a:p>
                <a:r>
                  <a:rPr lang="zh-CN" altLang="en-US">
                    <a:noFill/>
                  </a:rPr>
                  <a:t> </a:t>
                </a:r>
              </a:p>
            </p:txBody>
          </p:sp>
        </mc:Fallback>
      </mc:AlternateContent>
      <p:sp>
        <p:nvSpPr>
          <p:cNvPr id="18" name="右大括号 17">
            <a:extLst>
              <a:ext uri="{FF2B5EF4-FFF2-40B4-BE49-F238E27FC236}">
                <a16:creationId xmlns:a16="http://schemas.microsoft.com/office/drawing/2014/main" id="{D07FF526-7E7D-4445-A69D-52034A0DEDCC}"/>
              </a:ext>
            </a:extLst>
          </p:cNvPr>
          <p:cNvSpPr/>
          <p:nvPr/>
        </p:nvSpPr>
        <p:spPr>
          <a:xfrm>
            <a:off x="2996516" y="1690688"/>
            <a:ext cx="335280" cy="1873466"/>
          </a:xfrm>
          <a:prstGeom prst="rightBrace">
            <a:avLst>
              <a:gd name="adj1" fmla="val 79481"/>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标题 1">
            <a:extLst>
              <a:ext uri="{FF2B5EF4-FFF2-40B4-BE49-F238E27FC236}">
                <a16:creationId xmlns:a16="http://schemas.microsoft.com/office/drawing/2014/main" id="{D4B09C4B-E0C8-4089-A044-696A1CCD75DD}"/>
              </a:ext>
            </a:extLst>
          </p:cNvPr>
          <p:cNvSpPr>
            <a:spLocks noGrp="1"/>
          </p:cNvSpPr>
          <p:nvPr>
            <p:ph type="title"/>
          </p:nvPr>
        </p:nvSpPr>
        <p:spPr>
          <a:xfrm>
            <a:off x="838200" y="365125"/>
            <a:ext cx="10515600" cy="1325563"/>
          </a:xfrm>
        </p:spPr>
        <p:txBody>
          <a:bodyPr/>
          <a:lstStyle/>
          <a:p>
            <a:r>
              <a:rPr lang="zh-CN" altLang="en-US" dirty="0"/>
              <a:t>二、方案优化</a:t>
            </a:r>
          </a:p>
        </p:txBody>
      </p:sp>
      <p:sp>
        <p:nvSpPr>
          <p:cNvPr id="21" name="右大括号 20">
            <a:extLst>
              <a:ext uri="{FF2B5EF4-FFF2-40B4-BE49-F238E27FC236}">
                <a16:creationId xmlns:a16="http://schemas.microsoft.com/office/drawing/2014/main" id="{EA8B96E3-339F-4DB0-ADDC-1747C0EA6A6F}"/>
              </a:ext>
            </a:extLst>
          </p:cNvPr>
          <p:cNvSpPr/>
          <p:nvPr/>
        </p:nvSpPr>
        <p:spPr>
          <a:xfrm>
            <a:off x="2996516" y="4187052"/>
            <a:ext cx="335280" cy="1873466"/>
          </a:xfrm>
          <a:prstGeom prst="rightBrace">
            <a:avLst>
              <a:gd name="adj1" fmla="val 79481"/>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05EE25E-A627-4798-B3DE-129991CE6650}"/>
                  </a:ext>
                </a:extLst>
              </p:cNvPr>
              <p:cNvSpPr txBox="1"/>
              <p:nvPr/>
            </p:nvSpPr>
            <p:spPr>
              <a:xfrm>
                <a:off x="922504" y="5540798"/>
                <a:ext cx="2468470" cy="523220"/>
              </a:xfrm>
              <a:prstGeom prst="rect">
                <a:avLst/>
              </a:prstGeom>
              <a:noFill/>
            </p:spPr>
            <p:txBody>
              <a:bodyPr wrap="square" rtlCol="0">
                <a:spAutoFit/>
              </a:bodyPr>
              <a:lstStyle/>
              <a:p>
                <a:r>
                  <a:rPr lang="zh-CN" altLang="en-US" sz="2800" b="0" dirty="0"/>
                  <a:t>截面直径</a:t>
                </a:r>
                <a14:m>
                  <m:oMath xmlns:m="http://schemas.openxmlformats.org/officeDocument/2006/math">
                    <m:r>
                      <a:rPr lang="en-US" altLang="zh-CN" sz="2800" b="0" i="1" smtClean="0">
                        <a:latin typeface="Cambria Math" panose="02040503050406030204" pitchFamily="18" charset="0"/>
                      </a:rPr>
                      <m:t>𝑑</m:t>
                    </m:r>
                    <m:r>
                      <a:rPr lang="en-US" altLang="zh-CN" sz="2800" b="0" i="1" smtClean="0">
                        <a:latin typeface="Cambria Math" panose="02040503050406030204" pitchFamily="18" charset="0"/>
                      </a:rPr>
                      <m:t>↓</m:t>
                    </m:r>
                  </m:oMath>
                </a14:m>
                <a:endParaRPr lang="zh-CN" altLang="en-US" sz="2800" dirty="0"/>
              </a:p>
            </p:txBody>
          </p:sp>
        </mc:Choice>
        <mc:Fallback xmlns="">
          <p:sp>
            <p:nvSpPr>
              <p:cNvPr id="22" name="文本框 21">
                <a:extLst>
                  <a:ext uri="{FF2B5EF4-FFF2-40B4-BE49-F238E27FC236}">
                    <a16:creationId xmlns:a16="http://schemas.microsoft.com/office/drawing/2014/main" id="{605EE25E-A627-4798-B3DE-129991CE6650}"/>
                  </a:ext>
                </a:extLst>
              </p:cNvPr>
              <p:cNvSpPr txBox="1">
                <a:spLocks noRot="1" noChangeAspect="1" noMove="1" noResize="1" noEditPoints="1" noAdjustHandles="1" noChangeArrowheads="1" noChangeShapeType="1" noTextEdit="1"/>
              </p:cNvSpPr>
              <p:nvPr/>
            </p:nvSpPr>
            <p:spPr>
              <a:xfrm>
                <a:off x="922504" y="5540798"/>
                <a:ext cx="2468470" cy="523220"/>
              </a:xfrm>
              <a:prstGeom prst="rect">
                <a:avLst/>
              </a:prstGeom>
              <a:blipFill>
                <a:blip r:embed="rId8"/>
                <a:stretch>
                  <a:fillRect l="-4938" t="-12791" b="-31395"/>
                </a:stretch>
              </a:blipFill>
            </p:spPr>
            <p:txBody>
              <a:bodyPr/>
              <a:lstStyle/>
              <a:p>
                <a:r>
                  <a:rPr lang="zh-CN" altLang="en-US">
                    <a:noFill/>
                  </a:rPr>
                  <a:t> </a:t>
                </a:r>
              </a:p>
            </p:txBody>
          </p:sp>
        </mc:Fallback>
      </mc:AlternateContent>
      <p:sp>
        <p:nvSpPr>
          <p:cNvPr id="23" name="右大括号 22">
            <a:extLst>
              <a:ext uri="{FF2B5EF4-FFF2-40B4-BE49-F238E27FC236}">
                <a16:creationId xmlns:a16="http://schemas.microsoft.com/office/drawing/2014/main" id="{DD92FE41-A1DC-41DC-9467-7ED50ACECA04}"/>
              </a:ext>
            </a:extLst>
          </p:cNvPr>
          <p:cNvSpPr/>
          <p:nvPr/>
        </p:nvSpPr>
        <p:spPr>
          <a:xfrm>
            <a:off x="9026044" y="2643219"/>
            <a:ext cx="335280" cy="2617269"/>
          </a:xfrm>
          <a:prstGeom prst="rightBrace">
            <a:avLst>
              <a:gd name="adj1" fmla="val 79481"/>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B2B7C06-7B10-4BEB-99F4-2E5CD8F9A10B}"/>
                  </a:ext>
                </a:extLst>
              </p:cNvPr>
              <p:cNvSpPr txBox="1"/>
              <p:nvPr/>
            </p:nvSpPr>
            <p:spPr>
              <a:xfrm>
                <a:off x="9793296" y="3661143"/>
                <a:ext cx="2398704" cy="523220"/>
              </a:xfrm>
              <a:prstGeom prst="rect">
                <a:avLst/>
              </a:prstGeom>
              <a:noFill/>
            </p:spPr>
            <p:txBody>
              <a:bodyPr wrap="square" rtlCol="0">
                <a:spAutoFit/>
              </a:bodyPr>
              <a:lstStyle/>
              <a:p>
                <a:r>
                  <a:rPr lang="zh-CN" altLang="en-US" sz="2800" dirty="0"/>
                  <a:t>最高转速</a:t>
                </a:r>
                <a14:m>
                  <m:oMath xmlns:m="http://schemas.openxmlformats.org/officeDocument/2006/math">
                    <m:r>
                      <m:rPr>
                        <m:sty m:val="p"/>
                      </m:rPr>
                      <a:rPr lang="el-GR" altLang="zh-CN" sz="2800" b="0" i="1" smtClean="0">
                        <a:latin typeface="Cambria Math" panose="02040503050406030204" pitchFamily="18" charset="0"/>
                      </a:rPr>
                      <m:t>ω</m:t>
                    </m:r>
                    <m:r>
                      <a:rPr lang="en-US" altLang="zh-CN" sz="2800" b="0" i="1" smtClean="0">
                        <a:latin typeface="Cambria Math" panose="02040503050406030204" pitchFamily="18" charset="0"/>
                      </a:rPr>
                      <m:t>↑</m:t>
                    </m:r>
                  </m:oMath>
                </a14:m>
                <a:r>
                  <a:rPr lang="zh-CN" altLang="en-US" sz="2800" dirty="0"/>
                  <a:t> </a:t>
                </a:r>
              </a:p>
            </p:txBody>
          </p:sp>
        </mc:Choice>
        <mc:Fallback xmlns="">
          <p:sp>
            <p:nvSpPr>
              <p:cNvPr id="2" name="文本框 1">
                <a:extLst>
                  <a:ext uri="{FF2B5EF4-FFF2-40B4-BE49-F238E27FC236}">
                    <a16:creationId xmlns:a16="http://schemas.microsoft.com/office/drawing/2014/main" id="{9B2B7C06-7B10-4BEB-99F4-2E5CD8F9A10B}"/>
                  </a:ext>
                </a:extLst>
              </p:cNvPr>
              <p:cNvSpPr txBox="1">
                <a:spLocks noRot="1" noChangeAspect="1" noMove="1" noResize="1" noEditPoints="1" noAdjustHandles="1" noChangeArrowheads="1" noChangeShapeType="1" noTextEdit="1"/>
              </p:cNvSpPr>
              <p:nvPr/>
            </p:nvSpPr>
            <p:spPr>
              <a:xfrm>
                <a:off x="9793296" y="3661143"/>
                <a:ext cx="2398704" cy="523220"/>
              </a:xfrm>
              <a:prstGeom prst="rect">
                <a:avLst/>
              </a:prstGeom>
              <a:blipFill>
                <a:blip r:embed="rId9"/>
                <a:stretch>
                  <a:fillRect l="-5344" t="-12941" b="-3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1184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3CE2717-15DE-401B-98F3-AFB5CCEA3CFE}"/>
              </a:ext>
            </a:extLst>
          </p:cNvPr>
          <p:cNvSpPr>
            <a:spLocks noGrp="1"/>
          </p:cNvSpPr>
          <p:nvPr>
            <p:ph type="sldNum" sz="quarter" idx="12"/>
          </p:nvPr>
        </p:nvSpPr>
        <p:spPr/>
        <p:txBody>
          <a:bodyPr/>
          <a:lstStyle/>
          <a:p>
            <a:fld id="{CEDF435E-B3EF-42D1-AF76-0DD2579A66A6}" type="slidenum">
              <a:rPr lang="zh-CN" altLang="en-US" smtClean="0"/>
              <a:pPr/>
              <a:t>6</a:t>
            </a:fld>
            <a:endParaRPr lang="zh-CN" altLang="en-US" dirty="0"/>
          </a:p>
        </p:txBody>
      </p:sp>
      <p:sp>
        <p:nvSpPr>
          <p:cNvPr id="5" name="标题 1">
            <a:extLst>
              <a:ext uri="{FF2B5EF4-FFF2-40B4-BE49-F238E27FC236}">
                <a16:creationId xmlns:a16="http://schemas.microsoft.com/office/drawing/2014/main" id="{A002EF1B-AC83-4FA2-A94B-FD988DAA2585}"/>
              </a:ext>
            </a:extLst>
          </p:cNvPr>
          <p:cNvSpPr>
            <a:spLocks noGrp="1"/>
          </p:cNvSpPr>
          <p:nvPr>
            <p:ph type="title"/>
          </p:nvPr>
        </p:nvSpPr>
        <p:spPr>
          <a:xfrm>
            <a:off x="838200" y="297338"/>
            <a:ext cx="10515600" cy="1325563"/>
          </a:xfrm>
        </p:spPr>
        <p:txBody>
          <a:bodyPr/>
          <a:lstStyle/>
          <a:p>
            <a:r>
              <a:rPr lang="zh-CN" altLang="en-US" sz="5400" dirty="0"/>
              <a:t>一、题目重述</a:t>
            </a:r>
          </a:p>
        </p:txBody>
      </p:sp>
      <p:sp>
        <p:nvSpPr>
          <p:cNvPr id="6" name="内容占位符 2">
            <a:extLst>
              <a:ext uri="{FF2B5EF4-FFF2-40B4-BE49-F238E27FC236}">
                <a16:creationId xmlns:a16="http://schemas.microsoft.com/office/drawing/2014/main" id="{9961143B-6B72-4E92-A82C-AE2B3F9F2C70}"/>
              </a:ext>
            </a:extLst>
          </p:cNvPr>
          <p:cNvSpPr>
            <a:spLocks noGrp="1"/>
          </p:cNvSpPr>
          <p:nvPr>
            <p:ph idx="1"/>
          </p:nvPr>
        </p:nvSpPr>
        <p:spPr>
          <a:xfrm>
            <a:off x="629920" y="2206912"/>
            <a:ext cx="10723880" cy="4026620"/>
          </a:xfrm>
        </p:spPr>
        <p:txBody>
          <a:bodyPr/>
          <a:lstStyle/>
          <a:p>
            <a:pPr marL="0" indent="0">
              <a:lnSpc>
                <a:spcPct val="100000"/>
              </a:lnSpc>
              <a:buNone/>
            </a:pPr>
            <a:r>
              <a:rPr lang="en-US" altLang="zh-CN" sz="4400" b="1" dirty="0"/>
              <a:t>Arc</a:t>
            </a:r>
            <a:r>
              <a:rPr lang="zh-CN" altLang="en-US" sz="4400" b="1" dirty="0"/>
              <a:t>：</a:t>
            </a:r>
            <a:endParaRPr lang="en-US" altLang="zh-CN" sz="4400" b="1" dirty="0"/>
          </a:p>
          <a:p>
            <a:pPr marL="0" indent="0">
              <a:lnSpc>
                <a:spcPct val="100000"/>
              </a:lnSpc>
              <a:buNone/>
            </a:pPr>
            <a:r>
              <a:rPr lang="zh-CN" altLang="en-US" sz="4400" b="1" dirty="0"/>
              <a:t>电弧：</a:t>
            </a:r>
            <a:endParaRPr lang="en-US" altLang="zh-CN" sz="4400" b="1" dirty="0"/>
          </a:p>
          <a:p>
            <a:pPr marL="0" indent="0">
              <a:lnSpc>
                <a:spcPct val="100000"/>
              </a:lnSpc>
              <a:buNone/>
            </a:pPr>
            <a:r>
              <a:rPr lang="en-US" altLang="zh-CN" dirty="0"/>
              <a:t>	</a:t>
            </a:r>
            <a:r>
              <a:rPr lang="en-US" altLang="zh-CN" sz="2400" dirty="0"/>
              <a:t>Continuous, high-density electric current between two separated conductors in a gas or </a:t>
            </a:r>
            <a:r>
              <a:rPr lang="en-US" altLang="zh-CN" sz="2400" dirty="0" err="1"/>
              <a:t>vapour</a:t>
            </a:r>
            <a:r>
              <a:rPr lang="en-US" altLang="zh-CN" sz="2400" dirty="0"/>
              <a:t> with a relatively low potential difference, or voltage, across the conductors. The high-intensity light and heat……</a:t>
            </a:r>
            <a:r>
              <a:rPr lang="en-US" altLang="zh-CN" sz="2400" baseline="30000" dirty="0"/>
              <a:t>[3]</a:t>
            </a:r>
            <a:endParaRPr lang="en-US" altLang="zh-CN" sz="2000" dirty="0"/>
          </a:p>
          <a:p>
            <a:pPr marL="0" indent="0">
              <a:lnSpc>
                <a:spcPct val="100000"/>
              </a:lnSpc>
              <a:buNone/>
            </a:pPr>
            <a:r>
              <a:rPr lang="en-US" altLang="zh-CN" sz="2000" dirty="0"/>
              <a:t>	</a:t>
            </a:r>
            <a:r>
              <a:rPr lang="zh-CN" altLang="en-US" dirty="0"/>
              <a:t>在气体或蒸汽中的两个分离导体之间的连续高密度电流。具有高强度的光和热</a:t>
            </a:r>
            <a:r>
              <a:rPr lang="en-US" altLang="zh-CN" dirty="0"/>
              <a:t>……</a:t>
            </a:r>
            <a:endParaRPr lang="zh-CN" altLang="en-US" sz="2400" dirty="0"/>
          </a:p>
        </p:txBody>
      </p:sp>
      <p:pic>
        <p:nvPicPr>
          <p:cNvPr id="7" name="图片 6">
            <a:extLst>
              <a:ext uri="{FF2B5EF4-FFF2-40B4-BE49-F238E27FC236}">
                <a16:creationId xmlns:a16="http://schemas.microsoft.com/office/drawing/2014/main" id="{BA44A904-2CBF-48A1-9A25-5AEB9D4833A1}"/>
              </a:ext>
            </a:extLst>
          </p:cNvPr>
          <p:cNvPicPr>
            <a:picLocks noChangeAspect="1"/>
          </p:cNvPicPr>
          <p:nvPr/>
        </p:nvPicPr>
        <p:blipFill>
          <a:blip r:embed="rId3"/>
          <a:stretch>
            <a:fillRect/>
          </a:stretch>
        </p:blipFill>
        <p:spPr>
          <a:xfrm>
            <a:off x="7631724" y="0"/>
            <a:ext cx="4464373" cy="3870844"/>
          </a:xfrm>
          <a:prstGeom prst="rect">
            <a:avLst/>
          </a:prstGeom>
          <a:ln>
            <a:noFill/>
          </a:ln>
          <a:effectLst>
            <a:softEdge rad="112500"/>
          </a:effectLst>
        </p:spPr>
      </p:pic>
      <p:sp>
        <p:nvSpPr>
          <p:cNvPr id="8" name="矩形 7">
            <a:extLst>
              <a:ext uri="{FF2B5EF4-FFF2-40B4-BE49-F238E27FC236}">
                <a16:creationId xmlns:a16="http://schemas.microsoft.com/office/drawing/2014/main" id="{9E8CC2AD-8DFE-47B7-97DF-9B1C8A092D30}"/>
              </a:ext>
            </a:extLst>
          </p:cNvPr>
          <p:cNvSpPr/>
          <p:nvPr/>
        </p:nvSpPr>
        <p:spPr>
          <a:xfrm>
            <a:off x="629920" y="6273225"/>
            <a:ext cx="10723879" cy="584775"/>
          </a:xfrm>
          <a:prstGeom prst="rect">
            <a:avLst/>
          </a:prstGeom>
        </p:spPr>
        <p:txBody>
          <a:bodyPr wrap="square">
            <a:spAutoFit/>
          </a:bodyPr>
          <a:lstStyle/>
          <a:p>
            <a:r>
              <a:rPr lang="en-US" altLang="zh-CN" sz="1600" dirty="0"/>
              <a:t>[2] "Electric arc." Britannica Academic, </a:t>
            </a:r>
            <a:r>
              <a:rPr lang="en-US" altLang="zh-CN" sz="1600" dirty="0" err="1"/>
              <a:t>Encyclopædia</a:t>
            </a:r>
            <a:r>
              <a:rPr lang="en-US" altLang="zh-CN" sz="1600" dirty="0"/>
              <a:t> Britannica, 13 Sep. 2008. academic.eb.com/levels/collegiate/article/electric-arc/32268. Accessed 11 Aug. 2019.</a:t>
            </a:r>
            <a:endParaRPr lang="zh-CN" altLang="en-US" sz="1600" dirty="0"/>
          </a:p>
        </p:txBody>
      </p:sp>
      <p:sp>
        <p:nvSpPr>
          <p:cNvPr id="9" name="文本框 8">
            <a:extLst>
              <a:ext uri="{FF2B5EF4-FFF2-40B4-BE49-F238E27FC236}">
                <a16:creationId xmlns:a16="http://schemas.microsoft.com/office/drawing/2014/main" id="{9C5CA625-DA59-498C-8A20-0966D94663BA}"/>
              </a:ext>
            </a:extLst>
          </p:cNvPr>
          <p:cNvSpPr txBox="1"/>
          <p:nvPr/>
        </p:nvSpPr>
        <p:spPr>
          <a:xfrm>
            <a:off x="11562080" y="3608119"/>
            <a:ext cx="447783" cy="369332"/>
          </a:xfrm>
          <a:prstGeom prst="rect">
            <a:avLst/>
          </a:prstGeom>
          <a:noFill/>
        </p:spPr>
        <p:txBody>
          <a:bodyPr wrap="square" rtlCol="0">
            <a:spAutoFit/>
          </a:bodyPr>
          <a:lstStyle/>
          <a:p>
            <a:r>
              <a:rPr lang="en-US" altLang="zh-CN" dirty="0"/>
              <a:t>[3]</a:t>
            </a:r>
            <a:endParaRPr lang="zh-CN" altLang="en-US" dirty="0"/>
          </a:p>
        </p:txBody>
      </p:sp>
    </p:spTree>
    <p:extLst>
      <p:ext uri="{BB962C8B-B14F-4D97-AF65-F5344CB8AC3E}">
        <p14:creationId xmlns:p14="http://schemas.microsoft.com/office/powerpoint/2010/main" val="2917120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3" y="0"/>
            <a:ext cx="1973768"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sp>
        <p:nvSpPr>
          <p:cNvPr id="6" name="灯片编号占位符 5">
            <a:extLst>
              <a:ext uri="{FF2B5EF4-FFF2-40B4-BE49-F238E27FC236}">
                <a16:creationId xmlns:a16="http://schemas.microsoft.com/office/drawing/2014/main" id="{5267FEEC-C035-4DD9-A11A-BE6865730CF4}"/>
              </a:ext>
            </a:extLst>
          </p:cNvPr>
          <p:cNvSpPr>
            <a:spLocks noGrp="1"/>
          </p:cNvSpPr>
          <p:nvPr>
            <p:ph type="sldNum" sz="quarter" idx="4"/>
          </p:nvPr>
        </p:nvSpPr>
        <p:spPr/>
        <p:txBody>
          <a:bodyPr/>
          <a:lstStyle/>
          <a:p>
            <a:fld id="{CEDF435E-B3EF-42D1-AF76-0DD2579A66A6}" type="slidenum">
              <a:rPr lang="zh-CN" altLang="en-US" smtClean="0"/>
              <a:t>60</a:t>
            </a:fld>
            <a:endParaRPr lang="zh-CN" altLang="en-US"/>
          </a:p>
        </p:txBody>
      </p:sp>
      <p:sp>
        <p:nvSpPr>
          <p:cNvPr id="5" name="椭圆 4">
            <a:extLst>
              <a:ext uri="{FF2B5EF4-FFF2-40B4-BE49-F238E27FC236}">
                <a16:creationId xmlns:a16="http://schemas.microsoft.com/office/drawing/2014/main" id="{F3C5AFD4-23CC-4F21-9C77-12FF46D46B4C}"/>
              </a:ext>
            </a:extLst>
          </p:cNvPr>
          <p:cNvSpPr/>
          <p:nvPr/>
        </p:nvSpPr>
        <p:spPr>
          <a:xfrm>
            <a:off x="1694984" y="1527717"/>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FC64C74-AD82-431F-A7DC-D93C5C4C5F14}"/>
              </a:ext>
            </a:extLst>
          </p:cNvPr>
          <p:cNvSpPr txBox="1"/>
          <p:nvPr/>
        </p:nvSpPr>
        <p:spPr>
          <a:xfrm>
            <a:off x="2597669" y="1483331"/>
            <a:ext cx="2888166" cy="646331"/>
          </a:xfrm>
          <a:prstGeom prst="rect">
            <a:avLst/>
          </a:prstGeom>
          <a:noFill/>
        </p:spPr>
        <p:txBody>
          <a:bodyPr wrap="square" rtlCol="0">
            <a:spAutoFit/>
          </a:bodyPr>
          <a:lstStyle/>
          <a:p>
            <a:r>
              <a:rPr lang="zh-CN" altLang="en-US" sz="3600" dirty="0">
                <a:solidFill>
                  <a:schemeClr val="bg2">
                    <a:lumMod val="90000"/>
                  </a:schemeClr>
                </a:solidFill>
              </a:rPr>
              <a:t>题目重述</a:t>
            </a:r>
          </a:p>
        </p:txBody>
      </p:sp>
      <p:sp>
        <p:nvSpPr>
          <p:cNvPr id="10" name="椭圆 9">
            <a:extLst>
              <a:ext uri="{FF2B5EF4-FFF2-40B4-BE49-F238E27FC236}">
                <a16:creationId xmlns:a16="http://schemas.microsoft.com/office/drawing/2014/main" id="{B67EFD69-076D-43C7-832F-ECF86D175A80}"/>
              </a:ext>
            </a:extLst>
          </p:cNvPr>
          <p:cNvSpPr/>
          <p:nvPr/>
        </p:nvSpPr>
        <p:spPr>
          <a:xfrm>
            <a:off x="1694984" y="2642839"/>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5F96FF5-FCC8-4124-994D-238AB3226137}"/>
              </a:ext>
            </a:extLst>
          </p:cNvPr>
          <p:cNvSpPr txBox="1"/>
          <p:nvPr/>
        </p:nvSpPr>
        <p:spPr>
          <a:xfrm>
            <a:off x="2597669" y="2598453"/>
            <a:ext cx="2888166" cy="646331"/>
          </a:xfrm>
          <a:prstGeom prst="rect">
            <a:avLst/>
          </a:prstGeom>
          <a:noFill/>
        </p:spPr>
        <p:txBody>
          <a:bodyPr wrap="square" rtlCol="0">
            <a:spAutoFit/>
          </a:bodyPr>
          <a:lstStyle/>
          <a:p>
            <a:r>
              <a:rPr lang="zh-CN" altLang="en-US" sz="3600" dirty="0">
                <a:solidFill>
                  <a:schemeClr val="bg2">
                    <a:lumMod val="90000"/>
                  </a:schemeClr>
                </a:solidFill>
              </a:rPr>
              <a:t>方案设计</a:t>
            </a:r>
          </a:p>
        </p:txBody>
      </p:sp>
      <p:sp>
        <p:nvSpPr>
          <p:cNvPr id="12" name="椭圆 11">
            <a:extLst>
              <a:ext uri="{FF2B5EF4-FFF2-40B4-BE49-F238E27FC236}">
                <a16:creationId xmlns:a16="http://schemas.microsoft.com/office/drawing/2014/main" id="{8376402C-DAEA-4DB5-86A3-B87E3AFE2ABA}"/>
              </a:ext>
            </a:extLst>
          </p:cNvPr>
          <p:cNvSpPr/>
          <p:nvPr/>
        </p:nvSpPr>
        <p:spPr>
          <a:xfrm>
            <a:off x="1678538" y="3790754"/>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C6D9D2C-6F02-4CF4-A3E3-F75734BC0518}"/>
              </a:ext>
            </a:extLst>
          </p:cNvPr>
          <p:cNvSpPr txBox="1"/>
          <p:nvPr/>
        </p:nvSpPr>
        <p:spPr>
          <a:xfrm>
            <a:off x="2581223" y="3746368"/>
            <a:ext cx="2888166" cy="646331"/>
          </a:xfrm>
          <a:prstGeom prst="rect">
            <a:avLst/>
          </a:prstGeom>
          <a:noFill/>
        </p:spPr>
        <p:txBody>
          <a:bodyPr wrap="square" rtlCol="0">
            <a:spAutoFit/>
          </a:bodyPr>
          <a:lstStyle/>
          <a:p>
            <a:r>
              <a:rPr lang="zh-CN" altLang="en-US" sz="3600" dirty="0">
                <a:solidFill>
                  <a:schemeClr val="bg2">
                    <a:lumMod val="90000"/>
                  </a:schemeClr>
                </a:solidFill>
              </a:rPr>
              <a:t>方案优化</a:t>
            </a:r>
          </a:p>
        </p:txBody>
      </p:sp>
      <p:sp>
        <p:nvSpPr>
          <p:cNvPr id="14" name="椭圆 13">
            <a:extLst>
              <a:ext uri="{FF2B5EF4-FFF2-40B4-BE49-F238E27FC236}">
                <a16:creationId xmlns:a16="http://schemas.microsoft.com/office/drawing/2014/main" id="{E48FF983-CFBC-4D5E-8819-E718713F3A80}"/>
              </a:ext>
            </a:extLst>
          </p:cNvPr>
          <p:cNvSpPr/>
          <p:nvPr/>
        </p:nvSpPr>
        <p:spPr>
          <a:xfrm>
            <a:off x="1678538" y="4958660"/>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E71AD45-6A50-40FA-8D8E-2F2847CBE6BD}"/>
              </a:ext>
            </a:extLst>
          </p:cNvPr>
          <p:cNvSpPr txBox="1"/>
          <p:nvPr/>
        </p:nvSpPr>
        <p:spPr>
          <a:xfrm>
            <a:off x="2581223" y="4914274"/>
            <a:ext cx="2888166" cy="646331"/>
          </a:xfrm>
          <a:prstGeom prst="rect">
            <a:avLst/>
          </a:prstGeom>
          <a:noFill/>
        </p:spPr>
        <p:txBody>
          <a:bodyPr wrap="square" rtlCol="0">
            <a:spAutoFit/>
          </a:bodyPr>
          <a:lstStyle/>
          <a:p>
            <a:r>
              <a:rPr lang="zh-CN" altLang="en-US" sz="3600" dirty="0"/>
              <a:t>最终方案</a:t>
            </a:r>
            <a:endParaRPr lang="en-US" altLang="zh-CN" sz="3600" dirty="0"/>
          </a:p>
        </p:txBody>
      </p:sp>
    </p:spTree>
    <p:extLst>
      <p:ext uri="{BB962C8B-B14F-4D97-AF65-F5344CB8AC3E}">
        <p14:creationId xmlns:p14="http://schemas.microsoft.com/office/powerpoint/2010/main" val="304896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560E4C-68F0-416A-802F-C1A7EB0FED2D}"/>
              </a:ext>
            </a:extLst>
          </p:cNvPr>
          <p:cNvSpPr>
            <a:spLocks noGrp="1"/>
          </p:cNvSpPr>
          <p:nvPr>
            <p:ph type="sldNum" sz="quarter" idx="12"/>
          </p:nvPr>
        </p:nvSpPr>
        <p:spPr/>
        <p:txBody>
          <a:bodyPr/>
          <a:lstStyle/>
          <a:p>
            <a:fld id="{CEDF435E-B3EF-42D1-AF76-0DD2579A66A6}" type="slidenum">
              <a:rPr lang="zh-CN" altLang="en-US" smtClean="0"/>
              <a:pPr/>
              <a:t>61</a:t>
            </a:fld>
            <a:endParaRPr lang="zh-CN" altLang="en-US" dirty="0"/>
          </a:p>
        </p:txBody>
      </p:sp>
      <p:sp>
        <p:nvSpPr>
          <p:cNvPr id="5" name="标题 1">
            <a:extLst>
              <a:ext uri="{FF2B5EF4-FFF2-40B4-BE49-F238E27FC236}">
                <a16:creationId xmlns:a16="http://schemas.microsoft.com/office/drawing/2014/main" id="{2DEDE60B-5F40-4E42-A17A-62A70BB0DA26}"/>
              </a:ext>
            </a:extLst>
          </p:cNvPr>
          <p:cNvSpPr>
            <a:spLocks noGrp="1"/>
          </p:cNvSpPr>
          <p:nvPr>
            <p:ph type="title"/>
          </p:nvPr>
        </p:nvSpPr>
        <p:spPr>
          <a:xfrm>
            <a:off x="838200" y="300579"/>
            <a:ext cx="10515600" cy="1325563"/>
          </a:xfrm>
        </p:spPr>
        <p:txBody>
          <a:bodyPr/>
          <a:lstStyle/>
          <a:p>
            <a:r>
              <a:rPr lang="zh-CN" altLang="en-US" dirty="0"/>
              <a:t>四、最终方案</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2367989-2BE5-48AE-8D70-8192E984BF20}"/>
                  </a:ext>
                </a:extLst>
              </p:cNvPr>
              <p:cNvSpPr txBox="1"/>
              <p:nvPr/>
            </p:nvSpPr>
            <p:spPr>
              <a:xfrm>
                <a:off x="7890734" y="1963905"/>
                <a:ext cx="3463066" cy="3108543"/>
              </a:xfrm>
              <a:prstGeom prst="rect">
                <a:avLst/>
              </a:prstGeom>
              <a:noFill/>
            </p:spPr>
            <p:txBody>
              <a:bodyPr wrap="square" rtlCol="0">
                <a:spAutoFit/>
              </a:bodyPr>
              <a:lstStyle/>
              <a:p>
                <a:r>
                  <a:rPr lang="zh-CN" altLang="en-US" sz="2800" dirty="0"/>
                  <a:t>材料：镍</a:t>
                </a:r>
                <a:endParaRPr lang="en-US" altLang="zh-CN" sz="2800" dirty="0"/>
              </a:p>
              <a:p>
                <a:r>
                  <a:rPr lang="zh-CN" altLang="en-US" sz="2800" dirty="0"/>
                  <a:t>长度：</a:t>
                </a:r>
                <a14:m>
                  <m:oMath xmlns:m="http://schemas.openxmlformats.org/officeDocument/2006/math">
                    <m:r>
                      <a:rPr lang="en-US" altLang="zh-CN" sz="2800" i="1" dirty="0" smtClean="0">
                        <a:latin typeface="Cambria Math" panose="02040503050406030204" pitchFamily="18" charset="0"/>
                      </a:rPr>
                      <m:t>21.0</m:t>
                    </m:r>
                  </m:oMath>
                </a14:m>
                <a:r>
                  <a:rPr lang="en-US" altLang="zh-CN" sz="2800" dirty="0"/>
                  <a:t>mm</a:t>
                </a:r>
              </a:p>
              <a:p>
                <a:r>
                  <a:rPr lang="zh-CN" altLang="en-US" sz="2800" dirty="0"/>
                  <a:t>尖端顶角：</a:t>
                </a:r>
                <a14:m>
                  <m:oMath xmlns:m="http://schemas.openxmlformats.org/officeDocument/2006/math">
                    <m:r>
                      <a:rPr lang="en-US" altLang="zh-CN" sz="2800" i="1" dirty="0" smtClean="0">
                        <a:latin typeface="Cambria Math" panose="02040503050406030204" pitchFamily="18" charset="0"/>
                      </a:rPr>
                      <m:t>30</m:t>
                    </m:r>
                    <m:r>
                      <a:rPr lang="en-US" altLang="zh-CN" sz="2800" b="0" i="1" dirty="0" smtClean="0">
                        <a:latin typeface="Cambria Math" panose="02040503050406030204" pitchFamily="18" charset="0"/>
                      </a:rPr>
                      <m:t>°</m:t>
                    </m:r>
                  </m:oMath>
                </a14:m>
                <a:endParaRPr lang="en-US" altLang="zh-CN" sz="2800" dirty="0"/>
              </a:p>
              <a:p>
                <a:r>
                  <a:rPr lang="zh-CN" altLang="en-US" sz="2800" dirty="0"/>
                  <a:t>截面直径：</a:t>
                </a:r>
                <a14:m>
                  <m:oMath xmlns:m="http://schemas.openxmlformats.org/officeDocument/2006/math">
                    <m:r>
                      <a:rPr lang="en-US" altLang="zh-CN" sz="2800" i="1" dirty="0" smtClean="0">
                        <a:latin typeface="Cambria Math" panose="02040503050406030204" pitchFamily="18" charset="0"/>
                      </a:rPr>
                      <m:t>0.6</m:t>
                    </m:r>
                  </m:oMath>
                </a14:m>
                <a:r>
                  <a:rPr lang="en-US" altLang="zh-CN" sz="2800" dirty="0"/>
                  <a:t>mm</a:t>
                </a:r>
              </a:p>
              <a:p>
                <a:endParaRPr lang="en-US" altLang="zh-CN" sz="2800" dirty="0"/>
              </a:p>
              <a:p>
                <a:endParaRPr lang="en-US" altLang="zh-CN" sz="2800" dirty="0"/>
              </a:p>
              <a:p>
                <a:r>
                  <a:rPr lang="zh-CN" altLang="en-US" sz="2800" dirty="0"/>
                  <a:t>转动频率：</a:t>
                </a:r>
                <a14:m>
                  <m:oMath xmlns:m="http://schemas.openxmlformats.org/officeDocument/2006/math">
                    <m:r>
                      <a:rPr lang="en-US" altLang="zh-CN" sz="2800" i="1" dirty="0" smtClean="0">
                        <a:latin typeface="Cambria Math" panose="02040503050406030204" pitchFamily="18" charset="0"/>
                      </a:rPr>
                      <m:t>45.1</m:t>
                    </m:r>
                  </m:oMath>
                </a14:m>
                <a:r>
                  <a:rPr lang="en-US" altLang="zh-CN" sz="2800" dirty="0"/>
                  <a:t>Hz</a:t>
                </a:r>
                <a:endParaRPr lang="zh-CN" altLang="en-US" sz="2800" dirty="0"/>
              </a:p>
            </p:txBody>
          </p:sp>
        </mc:Choice>
        <mc:Fallback xmlns="">
          <p:sp>
            <p:nvSpPr>
              <p:cNvPr id="6" name="文本框 5">
                <a:extLst>
                  <a:ext uri="{FF2B5EF4-FFF2-40B4-BE49-F238E27FC236}">
                    <a16:creationId xmlns:a16="http://schemas.microsoft.com/office/drawing/2014/main" id="{E2367989-2BE5-48AE-8D70-8192E984BF20}"/>
                  </a:ext>
                </a:extLst>
              </p:cNvPr>
              <p:cNvSpPr txBox="1">
                <a:spLocks noRot="1" noChangeAspect="1" noMove="1" noResize="1" noEditPoints="1" noAdjustHandles="1" noChangeArrowheads="1" noChangeShapeType="1" noTextEdit="1"/>
              </p:cNvSpPr>
              <p:nvPr/>
            </p:nvSpPr>
            <p:spPr>
              <a:xfrm>
                <a:off x="7890734" y="1963905"/>
                <a:ext cx="3463066" cy="3108543"/>
              </a:xfrm>
              <a:prstGeom prst="rect">
                <a:avLst/>
              </a:prstGeom>
              <a:blipFill>
                <a:blip r:embed="rId5"/>
                <a:stretch>
                  <a:fillRect l="-3515" t="-1961" b="-4510"/>
                </a:stretch>
              </a:blipFill>
            </p:spPr>
            <p:txBody>
              <a:bodyPr/>
              <a:lstStyle/>
              <a:p>
                <a:r>
                  <a:rPr lang="zh-CN" altLang="en-US">
                    <a:noFill/>
                  </a:rPr>
                  <a:t> </a:t>
                </a:r>
              </a:p>
            </p:txBody>
          </p:sp>
        </mc:Fallback>
      </mc:AlternateContent>
      <p:pic>
        <p:nvPicPr>
          <p:cNvPr id="9" name="最短最细">
            <a:hlinkClick r:id="" action="ppaction://media"/>
            <a:extLst>
              <a:ext uri="{FF2B5EF4-FFF2-40B4-BE49-F238E27FC236}">
                <a16:creationId xmlns:a16="http://schemas.microsoft.com/office/drawing/2014/main" id="{8CA7EFAD-2ABA-4325-8D19-004803E5D04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23191" y="1691640"/>
            <a:ext cx="6177280" cy="3474720"/>
          </a:xfrm>
          <a:prstGeom prst="rect">
            <a:avLst/>
          </a:prstGeom>
        </p:spPr>
      </p:pic>
      <p:sp>
        <p:nvSpPr>
          <p:cNvPr id="10" name="文本框 9">
            <a:extLst>
              <a:ext uri="{FF2B5EF4-FFF2-40B4-BE49-F238E27FC236}">
                <a16:creationId xmlns:a16="http://schemas.microsoft.com/office/drawing/2014/main" id="{27ED5F61-A93C-4E0A-BFD4-91AF217F3D0F}"/>
              </a:ext>
            </a:extLst>
          </p:cNvPr>
          <p:cNvSpPr txBox="1"/>
          <p:nvPr/>
        </p:nvSpPr>
        <p:spPr>
          <a:xfrm>
            <a:off x="1323191" y="5394961"/>
            <a:ext cx="2506531" cy="369332"/>
          </a:xfrm>
          <a:prstGeom prst="rect">
            <a:avLst/>
          </a:prstGeom>
          <a:noFill/>
        </p:spPr>
        <p:txBody>
          <a:bodyPr wrap="square" rtlCol="0">
            <a:spAutoFit/>
          </a:bodyPr>
          <a:lstStyle/>
          <a:p>
            <a:r>
              <a:rPr lang="en-US" altLang="zh-CN" dirty="0"/>
              <a:t>(</a:t>
            </a:r>
            <a:r>
              <a:rPr lang="zh-CN" altLang="en-US" dirty="0"/>
              <a:t>八倍慢放</a:t>
            </a:r>
            <a:r>
              <a:rPr lang="en-US" altLang="zh-CN" dirty="0"/>
              <a:t>)</a:t>
            </a:r>
            <a:endParaRPr lang="zh-CN" altLang="en-US" dirty="0"/>
          </a:p>
        </p:txBody>
      </p:sp>
      <p:sp>
        <p:nvSpPr>
          <p:cNvPr id="7" name="矩形 6">
            <a:extLst>
              <a:ext uri="{FF2B5EF4-FFF2-40B4-BE49-F238E27FC236}">
                <a16:creationId xmlns:a16="http://schemas.microsoft.com/office/drawing/2014/main" id="{CDD51DA4-D44F-4288-B635-5DD663EADC38}"/>
              </a:ext>
            </a:extLst>
          </p:cNvPr>
          <p:cNvSpPr/>
          <p:nvPr/>
        </p:nvSpPr>
        <p:spPr>
          <a:xfrm>
            <a:off x="1226371" y="1626141"/>
            <a:ext cx="1656678" cy="3645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7C02053-6B24-4919-8D80-C81090CD72D9}"/>
              </a:ext>
            </a:extLst>
          </p:cNvPr>
          <p:cNvSpPr/>
          <p:nvPr/>
        </p:nvSpPr>
        <p:spPr>
          <a:xfrm>
            <a:off x="2883050" y="1219145"/>
            <a:ext cx="4714242" cy="132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20DF227-4D6C-47F5-882A-2F360B2E5C1F}"/>
              </a:ext>
            </a:extLst>
          </p:cNvPr>
          <p:cNvSpPr/>
          <p:nvPr/>
        </p:nvSpPr>
        <p:spPr>
          <a:xfrm>
            <a:off x="5191759" y="2544708"/>
            <a:ext cx="2405532" cy="2726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8042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ADA96-286A-4D6E-B0C4-ADFA78E7738C}"/>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C788E6D-F2B1-4C9D-8754-90B6369D60DE}"/>
              </a:ext>
            </a:extLst>
          </p:cNvPr>
          <p:cNvSpPr>
            <a:spLocks noGrp="1"/>
          </p:cNvSpPr>
          <p:nvPr>
            <p:ph idx="1"/>
          </p:nvPr>
        </p:nvSpPr>
        <p:spPr/>
        <p:txBody>
          <a:bodyPr/>
          <a:lstStyle/>
          <a:p>
            <a:pPr marL="0" indent="0">
              <a:buNone/>
            </a:pPr>
            <a:r>
              <a:rPr lang="en-US" altLang="zh-CN" sz="1800" dirty="0"/>
              <a:t>[1] “</a:t>
            </a:r>
            <a:r>
              <a:rPr lang="en-US" altLang="zh-CN" sz="1800" dirty="0" err="1"/>
              <a:t>corona.”</a:t>
            </a:r>
            <a:r>
              <a:rPr lang="en-US" altLang="zh-CN" sz="1800" i="1" dirty="0" err="1"/>
              <a:t>Merriam</a:t>
            </a:r>
            <a:r>
              <a:rPr lang="en-US" altLang="zh-CN" sz="1800" i="1" dirty="0"/>
              <a:t>-Webster.com</a:t>
            </a:r>
            <a:r>
              <a:rPr lang="en-US" altLang="zh-CN" sz="1800" dirty="0"/>
              <a:t>. Merriam-Webster, 2019. Accessed 11 August 2019.</a:t>
            </a:r>
          </a:p>
          <a:p>
            <a:pPr marL="0" indent="0">
              <a:buNone/>
            </a:pPr>
            <a:r>
              <a:rPr lang="en-US" altLang="zh-CN" sz="1800" dirty="0"/>
              <a:t>[2] </a:t>
            </a:r>
            <a:r>
              <a:rPr lang="en-US" altLang="zh-CN" sz="1800" dirty="0" err="1"/>
              <a:t>Pongrác</a:t>
            </a:r>
            <a:r>
              <a:rPr lang="en-US" altLang="zh-CN" sz="1800" dirty="0"/>
              <a:t>, Branislav, et al. "Influence of water conductivity on particular electrospray modes with dc corona discharge—optical visualization approach." </a:t>
            </a:r>
            <a:r>
              <a:rPr lang="en-US" altLang="zh-CN" sz="1800" i="1" dirty="0"/>
              <a:t>The European Physical Journal D</a:t>
            </a:r>
            <a:r>
              <a:rPr lang="en-US" altLang="zh-CN" sz="1800" dirty="0"/>
              <a:t> 68.8 (2014): 224.</a:t>
            </a:r>
            <a:endParaRPr lang="zh-CN" altLang="en-US" sz="1800" dirty="0"/>
          </a:p>
          <a:p>
            <a:pPr marL="0" indent="0">
              <a:buNone/>
            </a:pPr>
            <a:r>
              <a:rPr lang="en-US" altLang="zh-CN" sz="1800" dirty="0">
                <a:ea typeface="宋体" panose="02010600030101010101" pitchFamily="2" charset="-122"/>
              </a:rPr>
              <a:t>[3</a:t>
            </a:r>
            <a:r>
              <a:rPr lang="en-US" altLang="zh-CN" sz="1800" dirty="0">
                <a:latin typeface="+mn-ea"/>
              </a:rPr>
              <a:t>] </a:t>
            </a:r>
            <a:r>
              <a:rPr lang="zh-CN" altLang="en-US" sz="1800" dirty="0">
                <a:latin typeface="+mn-ea"/>
              </a:rPr>
              <a:t>蔡圣善等</a:t>
            </a:r>
            <a:r>
              <a:rPr lang="en-US" altLang="zh-CN" sz="1800" dirty="0">
                <a:latin typeface="+mn-ea"/>
              </a:rPr>
              <a:t>. </a:t>
            </a:r>
            <a:r>
              <a:rPr lang="zh-CN" altLang="en-US" sz="1800" dirty="0">
                <a:latin typeface="+mn-ea"/>
              </a:rPr>
              <a:t>电动力学</a:t>
            </a:r>
            <a:r>
              <a:rPr lang="en-US" altLang="zh-CN" sz="1800" dirty="0">
                <a:latin typeface="+mn-ea"/>
              </a:rPr>
              <a:t>. </a:t>
            </a:r>
            <a:r>
              <a:rPr lang="zh-CN" altLang="en-US" sz="1800" dirty="0">
                <a:latin typeface="+mn-ea"/>
              </a:rPr>
              <a:t>北京：高等教育出版社</a:t>
            </a:r>
            <a:r>
              <a:rPr lang="en-US" altLang="zh-CN" sz="1800" dirty="0">
                <a:latin typeface="+mn-ea"/>
              </a:rPr>
              <a:t>, 2002.</a:t>
            </a:r>
            <a:endParaRPr lang="zh-CN" altLang="en-US" sz="1800" dirty="0">
              <a:latin typeface="+mn-ea"/>
            </a:endParaRPr>
          </a:p>
          <a:p>
            <a:pPr marL="0" indent="0">
              <a:buNone/>
            </a:pPr>
            <a:r>
              <a:rPr lang="en-US" altLang="zh-CN" sz="1800" dirty="0"/>
              <a:t>[4] Dundas, Daniel, and Jan M. </a:t>
            </a:r>
            <a:r>
              <a:rPr lang="en-US" altLang="zh-CN" sz="1800" dirty="0" err="1"/>
              <a:t>Rost</a:t>
            </a:r>
            <a:r>
              <a:rPr lang="en-US" altLang="zh-CN" sz="1800" dirty="0"/>
              <a:t>. "Molecular effects in the ionization of N2, O2, and F2 by intense laser fields." </a:t>
            </a:r>
            <a:r>
              <a:rPr lang="en-US" altLang="zh-CN" sz="1800" i="1" dirty="0"/>
              <a:t>Physical Review A</a:t>
            </a:r>
            <a:r>
              <a:rPr lang="en-US" altLang="zh-CN" sz="1800" dirty="0"/>
              <a:t> 71.1 (2005): 013421.</a:t>
            </a:r>
          </a:p>
          <a:p>
            <a:pPr marL="0" indent="0">
              <a:buNone/>
            </a:pPr>
            <a:r>
              <a:rPr lang="en-US" altLang="zh-CN" sz="1800" dirty="0"/>
              <a:t>[5] </a:t>
            </a:r>
            <a:r>
              <a:rPr lang="en-US" altLang="zh-CN" sz="1800" dirty="0" err="1"/>
              <a:t>WebElements</a:t>
            </a:r>
            <a:r>
              <a:rPr lang="en-US" altLang="zh-CN" sz="1800" dirty="0"/>
              <a:t>, https://www.webelements.com, accessed 11 August 2019.</a:t>
            </a:r>
            <a:endParaRPr lang="zh-CN" altLang="en-US" sz="1800" b="1" dirty="0"/>
          </a:p>
        </p:txBody>
      </p:sp>
      <p:sp>
        <p:nvSpPr>
          <p:cNvPr id="4" name="灯片编号占位符 3">
            <a:extLst>
              <a:ext uri="{FF2B5EF4-FFF2-40B4-BE49-F238E27FC236}">
                <a16:creationId xmlns:a16="http://schemas.microsoft.com/office/drawing/2014/main" id="{2D6BF4EA-30D7-444E-B8C8-B059CD216C51}"/>
              </a:ext>
            </a:extLst>
          </p:cNvPr>
          <p:cNvSpPr>
            <a:spLocks noGrp="1"/>
          </p:cNvSpPr>
          <p:nvPr>
            <p:ph type="sldNum" sz="quarter" idx="12"/>
          </p:nvPr>
        </p:nvSpPr>
        <p:spPr/>
        <p:txBody>
          <a:bodyPr/>
          <a:lstStyle/>
          <a:p>
            <a:fld id="{CEDF435E-B3EF-42D1-AF76-0DD2579A66A6}" type="slidenum">
              <a:rPr lang="zh-CN" altLang="en-US" smtClean="0"/>
              <a:pPr/>
              <a:t>62</a:t>
            </a:fld>
            <a:endParaRPr lang="zh-CN" altLang="en-US" dirty="0"/>
          </a:p>
        </p:txBody>
      </p:sp>
    </p:spTree>
    <p:extLst>
      <p:ext uri="{BB962C8B-B14F-4D97-AF65-F5344CB8AC3E}">
        <p14:creationId xmlns:p14="http://schemas.microsoft.com/office/powerpoint/2010/main" val="181103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6742F-F90A-4094-9132-685E4CDD2F02}"/>
              </a:ext>
            </a:extLst>
          </p:cNvPr>
          <p:cNvSpPr>
            <a:spLocks noGrp="1"/>
          </p:cNvSpPr>
          <p:nvPr>
            <p:ph type="title"/>
          </p:nvPr>
        </p:nvSpPr>
        <p:spPr/>
        <p:txBody>
          <a:bodyPr/>
          <a:lstStyle/>
          <a:p>
            <a:r>
              <a:rPr lang="zh-CN" altLang="en-US" dirty="0"/>
              <a:t>未在报告中展示的变量探究</a:t>
            </a:r>
          </a:p>
        </p:txBody>
      </p:sp>
      <p:sp>
        <p:nvSpPr>
          <p:cNvPr id="3" name="内容占位符 2">
            <a:extLst>
              <a:ext uri="{FF2B5EF4-FFF2-40B4-BE49-F238E27FC236}">
                <a16:creationId xmlns:a16="http://schemas.microsoft.com/office/drawing/2014/main" id="{05097D4D-8381-4FCE-8B2A-DC79A498AE27}"/>
              </a:ext>
            </a:extLst>
          </p:cNvPr>
          <p:cNvSpPr>
            <a:spLocks noGrp="1"/>
          </p:cNvSpPr>
          <p:nvPr>
            <p:ph idx="1"/>
          </p:nvPr>
        </p:nvSpPr>
        <p:spPr/>
        <p:txBody>
          <a:bodyPr/>
          <a:lstStyle/>
          <a:p>
            <a:pPr marL="514350" indent="-514350">
              <a:buAutoNum type="arabicPeriod"/>
            </a:pPr>
            <a:r>
              <a:rPr lang="zh-CN" altLang="en-US" dirty="0"/>
              <a:t>制作转子的材料（</a:t>
            </a:r>
            <a:r>
              <a:rPr lang="en-US" altLang="zh-CN" dirty="0"/>
              <a:t>——</a:t>
            </a:r>
            <a:r>
              <a:rPr lang="zh-CN" altLang="en-US" dirty="0"/>
              <a:t>初步分析，铝可能是最佳的转子制作材料）</a:t>
            </a:r>
            <a:endParaRPr lang="en-US" altLang="zh-CN" dirty="0"/>
          </a:p>
          <a:p>
            <a:pPr marL="514350" indent="-514350">
              <a:buFont typeface="Arial" panose="020B0604020202020204" pitchFamily="34" charset="0"/>
              <a:buAutoNum type="arabicPeriod"/>
            </a:pPr>
            <a:r>
              <a:rPr lang="zh-CN" altLang="en-US" dirty="0"/>
              <a:t>电晕放电方式，即是正电晕还是负电晕（</a:t>
            </a:r>
            <a:r>
              <a:rPr lang="en-US" altLang="zh-CN" dirty="0"/>
              <a:t>——</a:t>
            </a:r>
            <a:r>
              <a:rPr lang="zh-CN" altLang="en-US" dirty="0"/>
              <a:t>实际上，应该是正电晕效果更好，</a:t>
            </a:r>
            <a:r>
              <a:rPr lang="en-US" altLang="zh-CN" sz="2000" dirty="0"/>
              <a:t>“The maximum velocity is higher in the case of positive coronas than in the case of negative ones.”——Moreau, Eric, and Gérard </a:t>
            </a:r>
            <a:r>
              <a:rPr lang="en-US" altLang="zh-CN" sz="2000" dirty="0" err="1"/>
              <a:t>Touchard</a:t>
            </a:r>
            <a:r>
              <a:rPr lang="en-US" altLang="zh-CN" sz="2000" dirty="0"/>
              <a:t>. "Enhancing the mechanical efficiency of electric wind in corona discharges." </a:t>
            </a:r>
            <a:r>
              <a:rPr lang="en-US" altLang="zh-CN" sz="2000" i="1" dirty="0"/>
              <a:t>Journal of Electrostatics</a:t>
            </a:r>
            <a:r>
              <a:rPr lang="en-US" altLang="zh-CN" sz="2000" dirty="0"/>
              <a:t> 66.1-2 (2008): 39-44.</a:t>
            </a:r>
            <a:r>
              <a:rPr lang="zh-CN" altLang="en-US" dirty="0"/>
              <a:t>）</a:t>
            </a:r>
            <a:endParaRPr lang="en-US" altLang="zh-CN" dirty="0"/>
          </a:p>
          <a:p>
            <a:pPr marL="514350" indent="-514350">
              <a:buFont typeface="Arial" panose="020B0604020202020204" pitchFamily="34" charset="0"/>
              <a:buAutoNum type="arabicPeriod"/>
            </a:pPr>
            <a:r>
              <a:rPr lang="zh-CN" altLang="en-US" dirty="0"/>
              <a:t>转子的臂数（</a:t>
            </a:r>
            <a:r>
              <a:rPr lang="en-US" altLang="zh-CN" dirty="0"/>
              <a:t>——</a:t>
            </a:r>
            <a:r>
              <a:rPr lang="zh-CN" altLang="en-US" dirty="0"/>
              <a:t>初步分析，适当增加转子臂数，可以提高最大转速）</a:t>
            </a:r>
            <a:endParaRPr lang="en-US" altLang="zh-CN" dirty="0"/>
          </a:p>
        </p:txBody>
      </p:sp>
      <p:sp>
        <p:nvSpPr>
          <p:cNvPr id="4" name="灯片编号占位符 3">
            <a:extLst>
              <a:ext uri="{FF2B5EF4-FFF2-40B4-BE49-F238E27FC236}">
                <a16:creationId xmlns:a16="http://schemas.microsoft.com/office/drawing/2014/main" id="{355E4DBE-3E01-4A81-8F79-226CE81C2DB5}"/>
              </a:ext>
            </a:extLst>
          </p:cNvPr>
          <p:cNvSpPr>
            <a:spLocks noGrp="1"/>
          </p:cNvSpPr>
          <p:nvPr>
            <p:ph type="sldNum" sz="quarter" idx="12"/>
          </p:nvPr>
        </p:nvSpPr>
        <p:spPr/>
        <p:txBody>
          <a:bodyPr/>
          <a:lstStyle/>
          <a:p>
            <a:fld id="{CEDF435E-B3EF-42D1-AF76-0DD2579A66A6}" type="slidenum">
              <a:rPr lang="zh-CN" altLang="en-US" smtClean="0"/>
              <a:pPr/>
              <a:t>63</a:t>
            </a:fld>
            <a:endParaRPr lang="zh-CN" altLang="en-US" dirty="0"/>
          </a:p>
        </p:txBody>
      </p:sp>
    </p:spTree>
    <p:extLst>
      <p:ext uri="{BB962C8B-B14F-4D97-AF65-F5344CB8AC3E}">
        <p14:creationId xmlns:p14="http://schemas.microsoft.com/office/powerpoint/2010/main" val="29625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77DD94E-FB7F-4F7F-B5DD-37AC53D813C0}"/>
              </a:ext>
            </a:extLst>
          </p:cNvPr>
          <p:cNvPicPr>
            <a:picLocks noChangeAspect="1"/>
          </p:cNvPicPr>
          <p:nvPr/>
        </p:nvPicPr>
        <p:blipFill rotWithShape="1">
          <a:blip r:embed="rId2"/>
          <a:srcRect l="18863" t="19608" r="33255" b="44144"/>
          <a:stretch/>
        </p:blipFill>
        <p:spPr>
          <a:xfrm>
            <a:off x="6096000" y="1574125"/>
            <a:ext cx="5377948" cy="3053434"/>
          </a:xfrm>
          <a:prstGeom prst="rect">
            <a:avLst/>
          </a:prstGeom>
        </p:spPr>
      </p:pic>
      <p:sp>
        <p:nvSpPr>
          <p:cNvPr id="4" name="灯片编号占位符 3">
            <a:extLst>
              <a:ext uri="{FF2B5EF4-FFF2-40B4-BE49-F238E27FC236}">
                <a16:creationId xmlns:a16="http://schemas.microsoft.com/office/drawing/2014/main" id="{A4A5B6C0-1ACD-4035-8205-7840D35387EC}"/>
              </a:ext>
            </a:extLst>
          </p:cNvPr>
          <p:cNvSpPr>
            <a:spLocks noGrp="1"/>
          </p:cNvSpPr>
          <p:nvPr>
            <p:ph type="sldNum" sz="quarter" idx="12"/>
          </p:nvPr>
        </p:nvSpPr>
        <p:spPr/>
        <p:txBody>
          <a:bodyPr/>
          <a:lstStyle/>
          <a:p>
            <a:fld id="{CEDF435E-B3EF-42D1-AF76-0DD2579A66A6}" type="slidenum">
              <a:rPr lang="zh-CN" altLang="en-US" smtClean="0"/>
              <a:pPr/>
              <a:t>64</a:t>
            </a:fld>
            <a:endParaRPr lang="zh-CN" altLang="en-US" dirty="0"/>
          </a:p>
        </p:txBody>
      </p:sp>
      <p:sp>
        <p:nvSpPr>
          <p:cNvPr id="5" name="标题 1">
            <a:extLst>
              <a:ext uri="{FF2B5EF4-FFF2-40B4-BE49-F238E27FC236}">
                <a16:creationId xmlns:a16="http://schemas.microsoft.com/office/drawing/2014/main" id="{CA92531C-85B5-4DEC-91E4-EDBC31BC88BE}"/>
              </a:ext>
            </a:extLst>
          </p:cNvPr>
          <p:cNvSpPr>
            <a:spLocks noGrp="1"/>
          </p:cNvSpPr>
          <p:nvPr>
            <p:ph type="title"/>
          </p:nvPr>
        </p:nvSpPr>
        <p:spPr>
          <a:xfrm>
            <a:off x="838200" y="300579"/>
            <a:ext cx="10515600" cy="1325563"/>
          </a:xfrm>
        </p:spPr>
        <p:txBody>
          <a:bodyPr/>
          <a:lstStyle/>
          <a:p>
            <a:r>
              <a:rPr lang="zh-CN" altLang="en-US" dirty="0"/>
              <a:t>拓展实验</a:t>
            </a:r>
          </a:p>
        </p:txBody>
      </p:sp>
      <p:pic>
        <p:nvPicPr>
          <p:cNvPr id="9" name="图片 8">
            <a:extLst>
              <a:ext uri="{FF2B5EF4-FFF2-40B4-BE49-F238E27FC236}">
                <a16:creationId xmlns:a16="http://schemas.microsoft.com/office/drawing/2014/main" id="{44DDA5B2-F30F-4267-918A-B0E4709F813F}"/>
              </a:ext>
            </a:extLst>
          </p:cNvPr>
          <p:cNvPicPr>
            <a:picLocks noChangeAspect="1"/>
          </p:cNvPicPr>
          <p:nvPr/>
        </p:nvPicPr>
        <p:blipFill rotWithShape="1">
          <a:blip r:embed="rId3"/>
          <a:srcRect l="21040" b="11448"/>
          <a:stretch/>
        </p:blipFill>
        <p:spPr>
          <a:xfrm>
            <a:off x="720761" y="1766452"/>
            <a:ext cx="4235823" cy="2668781"/>
          </a:xfrm>
          <a:prstGeom prst="rect">
            <a:avLst/>
          </a:prstGeom>
        </p:spPr>
      </p:pic>
      <p:sp>
        <p:nvSpPr>
          <p:cNvPr id="10" name="箭头: 右 9">
            <a:extLst>
              <a:ext uri="{FF2B5EF4-FFF2-40B4-BE49-F238E27FC236}">
                <a16:creationId xmlns:a16="http://schemas.microsoft.com/office/drawing/2014/main" id="{7AF9345E-E90D-411E-BE98-690303E33662}"/>
              </a:ext>
            </a:extLst>
          </p:cNvPr>
          <p:cNvSpPr/>
          <p:nvPr/>
        </p:nvSpPr>
        <p:spPr>
          <a:xfrm>
            <a:off x="4907280" y="2711830"/>
            <a:ext cx="1398494" cy="933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1A182218-2FC7-408F-BC35-C4A57258125D}"/>
              </a:ext>
            </a:extLst>
          </p:cNvPr>
          <p:cNvCxnSpPr>
            <a:cxnSpLocks/>
            <a:stCxn id="17" idx="2"/>
          </p:cNvCxnSpPr>
          <p:nvPr/>
        </p:nvCxnSpPr>
        <p:spPr>
          <a:xfrm flipH="1">
            <a:off x="2807746" y="2438714"/>
            <a:ext cx="2148838" cy="6486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2299902-F7A4-4028-98F6-32FBE8D234EF}"/>
                  </a:ext>
                </a:extLst>
              </p:cNvPr>
              <p:cNvSpPr txBox="1"/>
              <p:nvPr/>
            </p:nvSpPr>
            <p:spPr>
              <a:xfrm>
                <a:off x="3673841" y="1607717"/>
                <a:ext cx="2565486" cy="83099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14:m>
                  <m:oMath xmlns:m="http://schemas.openxmlformats.org/officeDocument/2006/math">
                    <m:r>
                      <a:rPr lang="en-US" altLang="zh-CN" sz="2400" i="1" dirty="0" smtClean="0">
                        <a:latin typeface="Cambria Math" panose="02040503050406030204" pitchFamily="18" charset="0"/>
                      </a:rPr>
                      <m:t>0.3</m:t>
                    </m:r>
                  </m:oMath>
                </a14:m>
                <a:r>
                  <a:rPr lang="zh-CN" altLang="en-US" sz="2400" dirty="0"/>
                  <a:t>毫米直径钨丝</a:t>
                </a:r>
                <a:endParaRPr lang="en-US" altLang="zh-CN" sz="2400" dirty="0"/>
              </a:p>
              <a:p>
                <a:pPr algn="ctr"/>
                <a:r>
                  <a:rPr lang="zh-CN" altLang="en-US" sz="2400" dirty="0"/>
                  <a:t>（连接正极）</a:t>
                </a:r>
              </a:p>
            </p:txBody>
          </p:sp>
        </mc:Choice>
        <mc:Fallback xmlns="">
          <p:sp>
            <p:nvSpPr>
              <p:cNvPr id="17" name="文本框 16">
                <a:extLst>
                  <a:ext uri="{FF2B5EF4-FFF2-40B4-BE49-F238E27FC236}">
                    <a16:creationId xmlns:a16="http://schemas.microsoft.com/office/drawing/2014/main" id="{42299902-F7A4-4028-98F6-32FBE8D234EF}"/>
                  </a:ext>
                </a:extLst>
              </p:cNvPr>
              <p:cNvSpPr txBox="1">
                <a:spLocks noRot="1" noChangeAspect="1" noMove="1" noResize="1" noEditPoints="1" noAdjustHandles="1" noChangeArrowheads="1" noChangeShapeType="1" noTextEdit="1"/>
              </p:cNvSpPr>
              <p:nvPr/>
            </p:nvSpPr>
            <p:spPr>
              <a:xfrm>
                <a:off x="3673841" y="1607717"/>
                <a:ext cx="2565486" cy="830997"/>
              </a:xfrm>
              <a:prstGeom prst="rect">
                <a:avLst/>
              </a:prstGeom>
              <a:blipFill>
                <a:blip r:embed="rId4"/>
                <a:stretch>
                  <a:fillRect t="-5036" b="-14388"/>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564AB313-7630-4368-BB82-EC2BB6824F86}"/>
              </a:ext>
            </a:extLst>
          </p:cNvPr>
          <p:cNvCxnSpPr>
            <a:cxnSpLocks/>
          </p:cNvCxnSpPr>
          <p:nvPr/>
        </p:nvCxnSpPr>
        <p:spPr>
          <a:xfrm flipH="1" flipV="1">
            <a:off x="3173953" y="3645056"/>
            <a:ext cx="117887" cy="11528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3ACE6C5-84BD-450F-B56B-0836422DA8F3}"/>
              </a:ext>
            </a:extLst>
          </p:cNvPr>
          <p:cNvSpPr txBox="1"/>
          <p:nvPr/>
        </p:nvSpPr>
        <p:spPr>
          <a:xfrm>
            <a:off x="2415092" y="4807145"/>
            <a:ext cx="1753496"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altLang="zh-CN" sz="2800" b="0" i="0" dirty="0">
                <a:latin typeface="+mj-lt"/>
              </a:rPr>
              <a:t>N</a:t>
            </a:r>
            <a:r>
              <a:rPr lang="en-US" altLang="zh-CN" sz="2800" i="0" dirty="0">
                <a:latin typeface="+mj-lt"/>
              </a:rPr>
              <a:t>aO</a:t>
            </a:r>
            <a:r>
              <a:rPr lang="en-US" altLang="zh-CN" sz="2800" b="0" i="0" dirty="0">
                <a:latin typeface="+mj-lt"/>
              </a:rPr>
              <a:t>H</a:t>
            </a:r>
            <a:r>
              <a:rPr lang="zh-CN" altLang="en-US" sz="2800" b="0" i="0" dirty="0">
                <a:latin typeface="+mj-lt"/>
              </a:rPr>
              <a:t>溶液</a:t>
            </a:r>
            <a:endParaRPr lang="zh-CN" altLang="en-US" sz="2800" dirty="0"/>
          </a:p>
        </p:txBody>
      </p:sp>
      <p:cxnSp>
        <p:nvCxnSpPr>
          <p:cNvPr id="23" name="直接箭头连接符 22">
            <a:extLst>
              <a:ext uri="{FF2B5EF4-FFF2-40B4-BE49-F238E27FC236}">
                <a16:creationId xmlns:a16="http://schemas.microsoft.com/office/drawing/2014/main" id="{673B3109-61D1-4ADB-8854-B8CCC789F141}"/>
              </a:ext>
            </a:extLst>
          </p:cNvPr>
          <p:cNvCxnSpPr>
            <a:cxnSpLocks/>
          </p:cNvCxnSpPr>
          <p:nvPr/>
        </p:nvCxnSpPr>
        <p:spPr>
          <a:xfrm flipH="1" flipV="1">
            <a:off x="3614569" y="3926541"/>
            <a:ext cx="850302" cy="8713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7B8B964-9C8D-4A0C-9719-5AAA9D28C86D}"/>
              </a:ext>
            </a:extLst>
          </p:cNvPr>
          <p:cNvSpPr txBox="1"/>
          <p:nvPr/>
        </p:nvSpPr>
        <p:spPr>
          <a:xfrm>
            <a:off x="4429907" y="4557960"/>
            <a:ext cx="2089447" cy="83099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zh-CN" altLang="en-US" sz="2400" dirty="0">
                <a:latin typeface="+mj-lt"/>
              </a:rPr>
              <a:t>铜环</a:t>
            </a:r>
            <a:endParaRPr lang="en-US" altLang="zh-CN" sz="2400" dirty="0">
              <a:latin typeface="+mj-lt"/>
            </a:endParaRPr>
          </a:p>
          <a:p>
            <a:pPr algn="ctr"/>
            <a:r>
              <a:rPr lang="zh-CN" altLang="en-US" sz="2400" dirty="0">
                <a:latin typeface="+mj-lt"/>
              </a:rPr>
              <a:t>（连接负极）</a:t>
            </a:r>
            <a:endParaRPr lang="zh-CN" altLang="en-US" sz="2400" dirty="0"/>
          </a:p>
        </p:txBody>
      </p:sp>
      <p:sp>
        <p:nvSpPr>
          <p:cNvPr id="28" name="文本框 27">
            <a:extLst>
              <a:ext uri="{FF2B5EF4-FFF2-40B4-BE49-F238E27FC236}">
                <a16:creationId xmlns:a16="http://schemas.microsoft.com/office/drawing/2014/main" id="{C993748D-B1E7-4C24-B98D-6821EBF6ADB7}"/>
              </a:ext>
            </a:extLst>
          </p:cNvPr>
          <p:cNvSpPr txBox="1"/>
          <p:nvPr/>
        </p:nvSpPr>
        <p:spPr>
          <a:xfrm>
            <a:off x="1537670" y="1146052"/>
            <a:ext cx="3508340" cy="461665"/>
          </a:xfrm>
          <a:prstGeom prst="rect">
            <a:avLst/>
          </a:prstGeom>
          <a:noFill/>
        </p:spPr>
        <p:txBody>
          <a:bodyPr wrap="square" rtlCol="0">
            <a:spAutoFit/>
          </a:bodyPr>
          <a:lstStyle/>
          <a:p>
            <a:r>
              <a:rPr lang="zh-CN" altLang="en-US" sz="2400" dirty="0"/>
              <a:t>电化学腐蚀法制备尖端</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895CB7A-433E-4853-8E91-78DBC913326D}"/>
                  </a:ext>
                </a:extLst>
              </p:cNvPr>
              <p:cNvSpPr txBox="1"/>
              <p:nvPr/>
            </p:nvSpPr>
            <p:spPr>
              <a:xfrm>
                <a:off x="2838672" y="5574949"/>
                <a:ext cx="7197539" cy="958660"/>
              </a:xfrm>
              <a:prstGeom prst="rect">
                <a:avLst/>
              </a:prstGeom>
              <a:noFill/>
            </p:spPr>
            <p:txBody>
              <a:bodyPr wrap="square" rtlCol="0">
                <a:spAutoFit/>
              </a:bodyPr>
              <a:lstStyle/>
              <a:p>
                <a:r>
                  <a:rPr lang="zh-CN" altLang="en-US" sz="2800" dirty="0"/>
                  <a:t>阳极反应：</a:t>
                </a:r>
                <a14:m>
                  <m:oMath xmlns:m="http://schemas.openxmlformats.org/officeDocument/2006/math">
                    <m:r>
                      <m:rPr>
                        <m:sty m:val="p"/>
                      </m:rPr>
                      <a:rPr lang="en-US" altLang="zh-CN" sz="2800" i="1" dirty="0">
                        <a:latin typeface="Cambria Math" panose="02040503050406030204" pitchFamily="18" charset="0"/>
                      </a:rPr>
                      <m:t>W</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8</m:t>
                    </m:r>
                    <m:sSup>
                      <m:sSupPr>
                        <m:ctrlPr>
                          <a:rPr lang="en-US" altLang="zh-CN" sz="2800" b="0" i="1" dirty="0" smtClean="0">
                            <a:latin typeface="Cambria Math" panose="02040503050406030204" pitchFamily="18" charset="0"/>
                          </a:rPr>
                        </m:ctrlPr>
                      </m:sSupPr>
                      <m:e>
                        <m:r>
                          <m:rPr>
                            <m:sty m:val="p"/>
                          </m:rPr>
                          <a:rPr lang="en-US" altLang="zh-CN" sz="2800" i="0" dirty="0">
                            <a:latin typeface="Cambria Math" panose="02040503050406030204" pitchFamily="18" charset="0"/>
                          </a:rPr>
                          <m:t>OH</m:t>
                        </m:r>
                      </m:e>
                      <m:sup>
                        <m:r>
                          <a:rPr lang="en-US" altLang="zh-CN" sz="2800" b="0" i="1" dirty="0" smtClean="0">
                            <a:latin typeface="Cambria Math" panose="02040503050406030204" pitchFamily="18" charset="0"/>
                          </a:rPr>
                          <m:t>−</m:t>
                        </m:r>
                      </m:sup>
                    </m:sSup>
                    <m:r>
                      <a:rPr lang="en-US" altLang="zh-CN" sz="2800" b="0" i="1" dirty="0" smtClean="0">
                        <a:latin typeface="Cambria Math" panose="02040503050406030204" pitchFamily="18" charset="0"/>
                      </a:rPr>
                      <m:t>→</m:t>
                    </m:r>
                    <m:sSubSup>
                      <m:sSubSupPr>
                        <m:ctrlPr>
                          <a:rPr lang="en-US" altLang="zh-CN" sz="2800" i="1" dirty="0">
                            <a:latin typeface="Cambria Math" panose="02040503050406030204" pitchFamily="18" charset="0"/>
                          </a:rPr>
                        </m:ctrlPr>
                      </m:sSubSupPr>
                      <m:e>
                        <m:r>
                          <m:rPr>
                            <m:sty m:val="p"/>
                          </m:rPr>
                          <a:rPr lang="en-US" altLang="zh-CN" sz="2800" i="1" dirty="0">
                            <a:latin typeface="Cambria Math" panose="02040503050406030204" pitchFamily="18" charset="0"/>
                          </a:rPr>
                          <m:t>WO</m:t>
                        </m:r>
                      </m:e>
                      <m:sub>
                        <m:r>
                          <a:rPr lang="en-US" altLang="zh-CN" sz="2800" i="1" dirty="0">
                            <a:latin typeface="Cambria Math" panose="02040503050406030204" pitchFamily="18" charset="0"/>
                          </a:rPr>
                          <m:t>4</m:t>
                        </m:r>
                      </m:sub>
                      <m:sup>
                        <m:r>
                          <a:rPr lang="en-US" altLang="zh-CN" sz="2800" i="1" dirty="0">
                            <a:latin typeface="Cambria Math" panose="02040503050406030204" pitchFamily="18" charset="0"/>
                          </a:rPr>
                          <m:t>2</m:t>
                        </m:r>
                        <m:r>
                          <a:rPr lang="en-US" altLang="zh-CN" sz="2800" i="1" dirty="0" smtClean="0">
                            <a:latin typeface="Cambria Math" panose="02040503050406030204" pitchFamily="18" charset="0"/>
                          </a:rPr>
                          <m:t>−</m:t>
                        </m:r>
                      </m:sup>
                    </m:sSubSup>
                    <m:r>
                      <a:rPr lang="en-US" altLang="zh-CN" sz="2800" b="0" i="1" dirty="0" smtClean="0">
                        <a:latin typeface="Cambria Math" panose="02040503050406030204" pitchFamily="18" charset="0"/>
                      </a:rPr>
                      <m:t>+4</m:t>
                    </m:r>
                    <m:sSub>
                      <m:sSubPr>
                        <m:ctrlPr>
                          <a:rPr lang="en-US" altLang="zh-CN" sz="2800" b="0" i="1" dirty="0" smtClean="0">
                            <a:latin typeface="Cambria Math" panose="02040503050406030204" pitchFamily="18" charset="0"/>
                          </a:rPr>
                        </m:ctrlPr>
                      </m:sSubPr>
                      <m:e>
                        <m:r>
                          <m:rPr>
                            <m:sty m:val="p"/>
                          </m:rPr>
                          <a:rPr lang="en-US" altLang="zh-CN" sz="2800" i="1" dirty="0">
                            <a:latin typeface="Cambria Math" panose="02040503050406030204" pitchFamily="18" charset="0"/>
                          </a:rPr>
                          <m:t>H</m:t>
                        </m:r>
                      </m:e>
                      <m:sub>
                        <m:r>
                          <a:rPr lang="en-US" altLang="zh-CN" sz="2800" i="1" dirty="0">
                            <a:latin typeface="Cambria Math" panose="02040503050406030204" pitchFamily="18" charset="0"/>
                          </a:rPr>
                          <m:t>2</m:t>
                        </m:r>
                      </m:sub>
                    </m:sSub>
                    <m:r>
                      <m:rPr>
                        <m:sty m:val="p"/>
                      </m:rPr>
                      <a:rPr lang="en-US" altLang="zh-CN" sz="2800" i="1" dirty="0">
                        <a:latin typeface="Cambria Math" panose="02040503050406030204" pitchFamily="18" charset="0"/>
                      </a:rPr>
                      <m:t>O</m:t>
                    </m:r>
                    <m:r>
                      <a:rPr lang="en-US" altLang="zh-CN" sz="2800" i="1" dirty="0">
                        <a:latin typeface="Cambria Math" panose="02040503050406030204" pitchFamily="18" charset="0"/>
                      </a:rPr>
                      <m:t>+6</m:t>
                    </m:r>
                    <m:sSup>
                      <m:sSupPr>
                        <m:ctrlPr>
                          <a:rPr lang="en-US" altLang="zh-CN" sz="2800" b="0" i="1" dirty="0" smtClean="0">
                            <a:latin typeface="Cambria Math" panose="02040503050406030204" pitchFamily="18" charset="0"/>
                          </a:rPr>
                        </m:ctrlPr>
                      </m:sSupPr>
                      <m:e>
                        <m:r>
                          <m:rPr>
                            <m:sty m:val="p"/>
                          </m:rPr>
                          <a:rPr lang="en-US" altLang="zh-CN" sz="2800" i="1" dirty="0">
                            <a:latin typeface="Cambria Math" panose="02040503050406030204" pitchFamily="18" charset="0"/>
                          </a:rPr>
                          <m:t>e</m:t>
                        </m:r>
                      </m:e>
                      <m:sup>
                        <m:r>
                          <a:rPr lang="en-US" altLang="zh-CN" sz="2800" i="1" dirty="0">
                            <a:latin typeface="Cambria Math" panose="02040503050406030204" pitchFamily="18" charset="0"/>
                          </a:rPr>
                          <m:t>−</m:t>
                        </m:r>
                      </m:sup>
                    </m:sSup>
                  </m:oMath>
                </a14:m>
                <a:endParaRPr lang="en-US" altLang="zh-CN" sz="2800" dirty="0"/>
              </a:p>
              <a:p>
                <a:r>
                  <a:rPr lang="zh-CN" altLang="en-US" sz="2800" dirty="0"/>
                  <a:t>阴极反应：</a:t>
                </a:r>
                <a14:m>
                  <m:oMath xmlns:m="http://schemas.openxmlformats.org/officeDocument/2006/math">
                    <m:r>
                      <a:rPr lang="en-US" altLang="zh-CN" sz="2800" i="1" dirty="0" smtClean="0">
                        <a:latin typeface="Cambria Math" panose="02040503050406030204" pitchFamily="18" charset="0"/>
                      </a:rPr>
                      <m:t>6</m:t>
                    </m:r>
                    <m:sSub>
                      <m:sSubPr>
                        <m:ctrlPr>
                          <a:rPr lang="en-US" altLang="zh-CN" sz="2800" i="1" dirty="0" smtClean="0">
                            <a:latin typeface="Cambria Math" panose="02040503050406030204" pitchFamily="18" charset="0"/>
                          </a:rPr>
                        </m:ctrlPr>
                      </m:sSubPr>
                      <m:e>
                        <m:r>
                          <m:rPr>
                            <m:sty m:val="p"/>
                          </m:rPr>
                          <a:rPr lang="en-US" altLang="zh-CN" sz="2800" i="1" dirty="0">
                            <a:latin typeface="Cambria Math" panose="02040503050406030204" pitchFamily="18" charset="0"/>
                          </a:rPr>
                          <m:t>H</m:t>
                        </m:r>
                      </m:e>
                      <m:sub>
                        <m:r>
                          <a:rPr lang="en-US" altLang="zh-CN" sz="2800" i="1" dirty="0">
                            <a:latin typeface="Cambria Math" panose="02040503050406030204" pitchFamily="18" charset="0"/>
                          </a:rPr>
                          <m:t>2</m:t>
                        </m:r>
                      </m:sub>
                    </m:sSub>
                    <m:r>
                      <m:rPr>
                        <m:sty m:val="p"/>
                      </m:rPr>
                      <a:rPr lang="en-US" altLang="zh-CN" sz="2800" i="1" dirty="0">
                        <a:latin typeface="Cambria Math" panose="02040503050406030204" pitchFamily="18" charset="0"/>
                      </a:rPr>
                      <m:t>O</m:t>
                    </m:r>
                    <m:r>
                      <a:rPr lang="en-US" altLang="zh-CN" sz="2800" i="1" dirty="0">
                        <a:latin typeface="Cambria Math" panose="02040503050406030204" pitchFamily="18" charset="0"/>
                      </a:rPr>
                      <m:t>+6</m:t>
                    </m:r>
                    <m:sSup>
                      <m:sSupPr>
                        <m:ctrlPr>
                          <a:rPr lang="en-US" altLang="zh-CN" sz="2800" i="1" dirty="0">
                            <a:latin typeface="Cambria Math" panose="02040503050406030204" pitchFamily="18" charset="0"/>
                          </a:rPr>
                        </m:ctrlPr>
                      </m:sSupPr>
                      <m:e>
                        <m:r>
                          <m:rPr>
                            <m:sty m:val="p"/>
                          </m:rPr>
                          <a:rPr lang="en-US" altLang="zh-CN" sz="2800" i="1" dirty="0">
                            <a:latin typeface="Cambria Math" panose="02040503050406030204" pitchFamily="18" charset="0"/>
                          </a:rPr>
                          <m:t>e</m:t>
                        </m:r>
                      </m:e>
                      <m:sup>
                        <m:r>
                          <a:rPr lang="en-US" altLang="zh-CN" sz="2800" i="1" dirty="0" smtClean="0">
                            <a:latin typeface="Cambria Math" panose="02040503050406030204" pitchFamily="18" charset="0"/>
                          </a:rPr>
                          <m:t>−</m:t>
                        </m:r>
                      </m:sup>
                    </m:sSup>
                    <m:r>
                      <a:rPr lang="en-US" altLang="zh-CN" sz="2800" b="0" i="1" dirty="0" smtClean="0">
                        <a:latin typeface="Cambria Math" panose="02040503050406030204" pitchFamily="18" charset="0"/>
                      </a:rPr>
                      <m:t>→3</m:t>
                    </m:r>
                    <m:sSub>
                      <m:sSubPr>
                        <m:ctrlPr>
                          <a:rPr lang="en-US" altLang="zh-CN" sz="2800" b="0" i="1" dirty="0" smtClean="0">
                            <a:latin typeface="Cambria Math" panose="02040503050406030204" pitchFamily="18" charset="0"/>
                          </a:rPr>
                        </m:ctrlPr>
                      </m:sSubPr>
                      <m:e>
                        <m:r>
                          <m:rPr>
                            <m:sty m:val="p"/>
                          </m:rPr>
                          <a:rPr lang="en-US" altLang="zh-CN" sz="2800" i="1" dirty="0">
                            <a:latin typeface="Cambria Math" panose="02040503050406030204" pitchFamily="18" charset="0"/>
                          </a:rPr>
                          <m:t>H</m:t>
                        </m:r>
                      </m:e>
                      <m:sub>
                        <m:r>
                          <a:rPr lang="en-US" altLang="zh-CN" sz="2800" i="1" dirty="0">
                            <a:latin typeface="Cambria Math" panose="02040503050406030204" pitchFamily="18" charset="0"/>
                          </a:rPr>
                          <m:t>2</m:t>
                        </m:r>
                      </m:sub>
                    </m:sSub>
                    <m:r>
                      <a:rPr lang="en-US" altLang="zh-CN" sz="2800" i="1" dirty="0" smtClean="0">
                        <a:latin typeface="Cambria Math" panose="02040503050406030204" pitchFamily="18" charset="0"/>
                      </a:rPr>
                      <m:t>↑</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6</m:t>
                    </m:r>
                    <m:sSup>
                      <m:sSupPr>
                        <m:ctrlPr>
                          <a:rPr lang="en-US" altLang="zh-CN" sz="2800" b="0" i="1" dirty="0" smtClean="0">
                            <a:latin typeface="Cambria Math" panose="02040503050406030204" pitchFamily="18" charset="0"/>
                          </a:rPr>
                        </m:ctrlPr>
                      </m:sSupPr>
                      <m:e>
                        <m:r>
                          <m:rPr>
                            <m:sty m:val="p"/>
                          </m:rPr>
                          <a:rPr lang="en-US" altLang="zh-CN" sz="2800" i="0" dirty="0">
                            <a:latin typeface="Cambria Math" panose="02040503050406030204" pitchFamily="18" charset="0"/>
                          </a:rPr>
                          <m:t>OH</m:t>
                        </m:r>
                      </m:e>
                      <m:sup>
                        <m:r>
                          <a:rPr lang="en-US" altLang="zh-CN" sz="2800" b="0" i="1" dirty="0" smtClean="0">
                            <a:latin typeface="Cambria Math" panose="02040503050406030204" pitchFamily="18" charset="0"/>
                          </a:rPr>
                          <m:t>−</m:t>
                        </m:r>
                      </m:sup>
                    </m:sSup>
                  </m:oMath>
                </a14:m>
                <a:r>
                  <a:rPr lang="zh-CN" altLang="en-US" sz="2800" dirty="0"/>
                  <a:t> </a:t>
                </a:r>
              </a:p>
            </p:txBody>
          </p:sp>
        </mc:Choice>
        <mc:Fallback xmlns="">
          <p:sp>
            <p:nvSpPr>
              <p:cNvPr id="29" name="文本框 28">
                <a:extLst>
                  <a:ext uri="{FF2B5EF4-FFF2-40B4-BE49-F238E27FC236}">
                    <a16:creationId xmlns:a16="http://schemas.microsoft.com/office/drawing/2014/main" id="{2895CB7A-433E-4853-8E91-78DBC913326D}"/>
                  </a:ext>
                </a:extLst>
              </p:cNvPr>
              <p:cNvSpPr txBox="1">
                <a:spLocks noRot="1" noChangeAspect="1" noMove="1" noResize="1" noEditPoints="1" noAdjustHandles="1" noChangeArrowheads="1" noChangeShapeType="1" noTextEdit="1"/>
              </p:cNvSpPr>
              <p:nvPr/>
            </p:nvSpPr>
            <p:spPr>
              <a:xfrm>
                <a:off x="2838672" y="5574949"/>
                <a:ext cx="7197539" cy="958660"/>
              </a:xfrm>
              <a:prstGeom prst="rect">
                <a:avLst/>
              </a:prstGeom>
              <a:blipFill>
                <a:blip r:embed="rId5"/>
                <a:stretch>
                  <a:fillRect l="-1780" t="-6369" b="-17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2651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D65CB1-7AA8-403C-B54F-BA1950EB3B23}"/>
              </a:ext>
            </a:extLst>
          </p:cNvPr>
          <p:cNvSpPr>
            <a:spLocks noGrp="1"/>
          </p:cNvSpPr>
          <p:nvPr>
            <p:ph type="sldNum" sz="quarter" idx="12"/>
          </p:nvPr>
        </p:nvSpPr>
        <p:spPr/>
        <p:txBody>
          <a:bodyPr/>
          <a:lstStyle/>
          <a:p>
            <a:fld id="{CEDF435E-B3EF-42D1-AF76-0DD2579A66A6}" type="slidenum">
              <a:rPr lang="zh-CN" altLang="en-US" smtClean="0"/>
              <a:pPr/>
              <a:t>65</a:t>
            </a:fld>
            <a:endParaRPr lang="zh-CN" altLang="en-US" dirty="0"/>
          </a:p>
        </p:txBody>
      </p:sp>
      <p:pic>
        <p:nvPicPr>
          <p:cNvPr id="6" name="图片 5">
            <a:extLst>
              <a:ext uri="{FF2B5EF4-FFF2-40B4-BE49-F238E27FC236}">
                <a16:creationId xmlns:a16="http://schemas.microsoft.com/office/drawing/2014/main" id="{4038026A-11AB-40A8-90F1-D3DFE25A391C}"/>
              </a:ext>
            </a:extLst>
          </p:cNvPr>
          <p:cNvPicPr>
            <a:picLocks noChangeAspect="1"/>
          </p:cNvPicPr>
          <p:nvPr/>
        </p:nvPicPr>
        <p:blipFill>
          <a:blip r:embed="rId3"/>
          <a:stretch>
            <a:fillRect/>
          </a:stretch>
        </p:blipFill>
        <p:spPr>
          <a:xfrm>
            <a:off x="2762250" y="927164"/>
            <a:ext cx="6667500" cy="5003672"/>
          </a:xfrm>
          <a:prstGeom prst="rect">
            <a:avLst/>
          </a:prstGeom>
        </p:spPr>
      </p:pic>
    </p:spTree>
    <p:extLst>
      <p:ext uri="{BB962C8B-B14F-4D97-AF65-F5344CB8AC3E}">
        <p14:creationId xmlns:p14="http://schemas.microsoft.com/office/powerpoint/2010/main" val="1300757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8E37F507-4CBD-4AE5-ADA5-467DD95894B1}"/>
              </a:ext>
            </a:extLst>
          </p:cNvPr>
          <p:cNvPicPr>
            <a:picLocks noGrp="1" noChangeAspect="1"/>
          </p:cNvPicPr>
          <p:nvPr>
            <p:ph idx="1"/>
          </p:nvPr>
        </p:nvPicPr>
        <p:blipFill>
          <a:blip r:embed="rId2"/>
          <a:stretch>
            <a:fillRect/>
          </a:stretch>
        </p:blipFill>
        <p:spPr>
          <a:xfrm>
            <a:off x="672576" y="1825625"/>
            <a:ext cx="5790753" cy="4351338"/>
          </a:xfrm>
        </p:spPr>
      </p:pic>
      <p:sp>
        <p:nvSpPr>
          <p:cNvPr id="4" name="灯片编号占位符 3">
            <a:extLst>
              <a:ext uri="{FF2B5EF4-FFF2-40B4-BE49-F238E27FC236}">
                <a16:creationId xmlns:a16="http://schemas.microsoft.com/office/drawing/2014/main" id="{4C6991E9-BF49-495A-A837-BE41AE6F0EA1}"/>
              </a:ext>
            </a:extLst>
          </p:cNvPr>
          <p:cNvSpPr>
            <a:spLocks noGrp="1"/>
          </p:cNvSpPr>
          <p:nvPr>
            <p:ph type="sldNum" sz="quarter" idx="12"/>
          </p:nvPr>
        </p:nvSpPr>
        <p:spPr/>
        <p:txBody>
          <a:bodyPr/>
          <a:lstStyle/>
          <a:p>
            <a:fld id="{CEDF435E-B3EF-42D1-AF76-0DD2579A66A6}" type="slidenum">
              <a:rPr lang="zh-CN" altLang="en-US" smtClean="0"/>
              <a:pPr/>
              <a:t>66</a:t>
            </a:fld>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EA971CC-9CA8-40F8-8C10-7C9744C3F190}"/>
                  </a:ext>
                </a:extLst>
              </p:cNvPr>
              <p:cNvSpPr/>
              <p:nvPr/>
            </p:nvSpPr>
            <p:spPr>
              <a:xfrm>
                <a:off x="6249774" y="4107845"/>
                <a:ext cx="5104026" cy="523220"/>
              </a:xfrm>
              <a:prstGeom prst="rect">
                <a:avLst/>
              </a:prstGeom>
              <a:solidFill>
                <a:schemeClr val="bg1"/>
              </a:solidFill>
              <a:ln w="1270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𝜃</m:t>
                      </m:r>
                      <m:r>
                        <a:rPr lang="zh-CN" altLang="en-US" sz="2800" i="1" dirty="0" smtClean="0">
                          <a:latin typeface="Cambria Math" panose="02040503050406030204" pitchFamily="18" charset="0"/>
                        </a:rPr>
                        <m:t>=−160.</m:t>
                      </m:r>
                      <m:r>
                        <a:rPr lang="en-US" altLang="zh-CN" sz="2800" b="0" i="1" dirty="0" smtClean="0">
                          <a:latin typeface="Cambria Math" panose="02040503050406030204" pitchFamily="18" charset="0"/>
                        </a:rPr>
                        <m:t>8</m:t>
                      </m:r>
                      <m:d>
                        <m:dPr>
                          <m:begChr m:val="["/>
                          <m:endChr m:val="]"/>
                          <m:ctrlPr>
                            <a:rPr lang="en-US" altLang="zh-CN" sz="2800" b="0" i="1" dirty="0" smtClean="0">
                              <a:latin typeface="Cambria Math" panose="02040503050406030204" pitchFamily="18" charset="0"/>
                            </a:rPr>
                          </m:ctrlPr>
                        </m:dPr>
                        <m:e>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exp</m:t>
                              </m:r>
                            </m:fName>
                            <m:e>
                              <m:d>
                                <m:dPr>
                                  <m:ctrlPr>
                                    <a:rPr lang="en-US" altLang="zh-CN" sz="2800" b="0" i="1" dirty="0" smtClean="0">
                                      <a:latin typeface="Cambria Math" panose="02040503050406030204" pitchFamily="18" charset="0"/>
                                    </a:rPr>
                                  </m:ctrlPr>
                                </m:dPr>
                                <m:e>
                                  <m:r>
                                    <a:rPr lang="zh-CN" altLang="en-US" sz="2800" i="1" dirty="0">
                                      <a:latin typeface="Cambria Math" panose="02040503050406030204" pitchFamily="18" charset="0"/>
                                    </a:rPr>
                                    <m:t>−0.2</m:t>
                                  </m:r>
                                  <m:r>
                                    <a:rPr lang="en-US" altLang="zh-CN" sz="2800" i="1" dirty="0">
                                      <a:latin typeface="Cambria Math" panose="02040503050406030204" pitchFamily="18" charset="0"/>
                                    </a:rPr>
                                    <m:t>70</m:t>
                                  </m:r>
                                  <m:r>
                                    <a:rPr lang="en-US" altLang="zh-CN" sz="2800" i="1" dirty="0">
                                      <a:latin typeface="Cambria Math" panose="02040503050406030204" pitchFamily="18" charset="0"/>
                                    </a:rPr>
                                    <m:t>𝑡</m:t>
                                  </m:r>
                                </m:e>
                              </m:d>
                            </m:e>
                          </m:func>
                          <m:r>
                            <a:rPr lang="en-US" altLang="zh-CN" sz="2800" b="0" i="1" dirty="0" smtClean="0">
                              <a:latin typeface="Cambria Math" panose="02040503050406030204" pitchFamily="18" charset="0"/>
                            </a:rPr>
                            <m:t>−1</m:t>
                          </m:r>
                        </m:e>
                      </m:d>
                    </m:oMath>
                  </m:oMathPara>
                </a14:m>
                <a:endParaRPr lang="zh-CN" altLang="en-US" sz="2800" dirty="0"/>
              </a:p>
            </p:txBody>
          </p:sp>
        </mc:Choice>
        <mc:Fallback xmlns="">
          <p:sp>
            <p:nvSpPr>
              <p:cNvPr id="7" name="矩形 6">
                <a:extLst>
                  <a:ext uri="{FF2B5EF4-FFF2-40B4-BE49-F238E27FC236}">
                    <a16:creationId xmlns:a16="http://schemas.microsoft.com/office/drawing/2014/main" id="{1EA971CC-9CA8-40F8-8C10-7C9744C3F190}"/>
                  </a:ext>
                </a:extLst>
              </p:cNvPr>
              <p:cNvSpPr>
                <a:spLocks noRot="1" noChangeAspect="1" noMove="1" noResize="1" noEditPoints="1" noAdjustHandles="1" noChangeArrowheads="1" noChangeShapeType="1" noTextEdit="1"/>
              </p:cNvSpPr>
              <p:nvPr/>
            </p:nvSpPr>
            <p:spPr>
              <a:xfrm>
                <a:off x="6249774" y="4107845"/>
                <a:ext cx="5104026" cy="523220"/>
              </a:xfrm>
              <a:prstGeom prst="rect">
                <a:avLst/>
              </a:prstGeom>
              <a:blipFill>
                <a:blip r:embed="rId3"/>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1D31B69-3A58-4910-9D99-FF16DA97AB6D}"/>
                  </a:ext>
                </a:extLst>
              </p:cNvPr>
              <p:cNvSpPr txBox="1"/>
              <p:nvPr/>
            </p:nvSpPr>
            <p:spPr>
              <a:xfrm>
                <a:off x="6249774" y="2905780"/>
                <a:ext cx="3076687" cy="523220"/>
              </a:xfrm>
              <a:prstGeom prst="rect">
                <a:avLst/>
              </a:prstGeom>
              <a:noFill/>
            </p:spPr>
            <p:txBody>
              <a:bodyPr wrap="square" rtlCol="0">
                <a:spAutoFit/>
              </a:bodyPr>
              <a:lstStyle/>
              <a:p>
                <a:r>
                  <a:rPr lang="zh-CN" altLang="en-US" sz="2800" dirty="0"/>
                  <a:t>臂长</a:t>
                </a:r>
                <a14:m>
                  <m:oMath xmlns:m="http://schemas.openxmlformats.org/officeDocument/2006/math">
                    <m:r>
                      <a:rPr lang="en-US" altLang="zh-CN" sz="2800" b="0" i="1" smtClean="0">
                        <a:latin typeface="Cambria Math" panose="02040503050406030204" pitchFamily="18" charset="0"/>
                      </a:rPr>
                      <m:t>𝑑</m:t>
                    </m:r>
                    <m:r>
                      <a:rPr lang="en-US" altLang="zh-CN" sz="2800" b="0" i="1" smtClean="0">
                        <a:latin typeface="Cambria Math" panose="02040503050406030204" pitchFamily="18" charset="0"/>
                      </a:rPr>
                      <m:t>=107.0</m:t>
                    </m:r>
                    <m:r>
                      <a:rPr lang="en-US" altLang="zh-CN" sz="2800" b="0" i="1" smtClean="0">
                        <a:latin typeface="Cambria Math" panose="02040503050406030204" pitchFamily="18" charset="0"/>
                      </a:rPr>
                      <m:t>𝑚𝑚</m:t>
                    </m:r>
                  </m:oMath>
                </a14:m>
                <a:endParaRPr lang="zh-CN" altLang="en-US" sz="2800" dirty="0"/>
              </a:p>
            </p:txBody>
          </p:sp>
        </mc:Choice>
        <mc:Fallback xmlns="">
          <p:sp>
            <p:nvSpPr>
              <p:cNvPr id="8" name="文本框 7">
                <a:extLst>
                  <a:ext uri="{FF2B5EF4-FFF2-40B4-BE49-F238E27FC236}">
                    <a16:creationId xmlns:a16="http://schemas.microsoft.com/office/drawing/2014/main" id="{F1D31B69-3A58-4910-9D99-FF16DA97AB6D}"/>
                  </a:ext>
                </a:extLst>
              </p:cNvPr>
              <p:cNvSpPr txBox="1">
                <a:spLocks noRot="1" noChangeAspect="1" noMove="1" noResize="1" noEditPoints="1" noAdjustHandles="1" noChangeArrowheads="1" noChangeShapeType="1" noTextEdit="1"/>
              </p:cNvSpPr>
              <p:nvPr/>
            </p:nvSpPr>
            <p:spPr>
              <a:xfrm>
                <a:off x="6249774" y="2905780"/>
                <a:ext cx="3076687" cy="523220"/>
              </a:xfrm>
              <a:prstGeom prst="rect">
                <a:avLst/>
              </a:prstGeom>
              <a:blipFill>
                <a:blip r:embed="rId4"/>
                <a:stretch>
                  <a:fillRect l="-3960" t="-12791"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153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633523C9-73A0-4AAE-935C-7096FB16ADAF}"/>
              </a:ext>
            </a:extLst>
          </p:cNvPr>
          <p:cNvPicPr>
            <a:picLocks noGrp="1" noChangeAspect="1"/>
          </p:cNvPicPr>
          <p:nvPr>
            <p:ph idx="1"/>
          </p:nvPr>
        </p:nvPicPr>
        <p:blipFill>
          <a:blip r:embed="rId2"/>
          <a:stretch>
            <a:fillRect/>
          </a:stretch>
        </p:blipFill>
        <p:spPr>
          <a:xfrm>
            <a:off x="704849" y="1825625"/>
            <a:ext cx="5790753" cy="4351338"/>
          </a:xfrm>
        </p:spPr>
      </p:pic>
      <p:sp>
        <p:nvSpPr>
          <p:cNvPr id="4" name="灯片编号占位符 3">
            <a:extLst>
              <a:ext uri="{FF2B5EF4-FFF2-40B4-BE49-F238E27FC236}">
                <a16:creationId xmlns:a16="http://schemas.microsoft.com/office/drawing/2014/main" id="{46D9A576-1D9B-4C67-8935-8F624346D58C}"/>
              </a:ext>
            </a:extLst>
          </p:cNvPr>
          <p:cNvSpPr>
            <a:spLocks noGrp="1"/>
          </p:cNvSpPr>
          <p:nvPr>
            <p:ph type="sldNum" sz="quarter" idx="12"/>
          </p:nvPr>
        </p:nvSpPr>
        <p:spPr/>
        <p:txBody>
          <a:bodyPr/>
          <a:lstStyle/>
          <a:p>
            <a:fld id="{CEDF435E-B3EF-42D1-AF76-0DD2579A66A6}" type="slidenum">
              <a:rPr lang="zh-CN" altLang="en-US" smtClean="0"/>
              <a:pPr/>
              <a:t>67</a:t>
            </a:fld>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AF255E8-058B-45B7-A0FD-F89A4D158DF8}"/>
                  </a:ext>
                </a:extLst>
              </p:cNvPr>
              <p:cNvSpPr/>
              <p:nvPr/>
            </p:nvSpPr>
            <p:spPr>
              <a:xfrm>
                <a:off x="6249774" y="4107845"/>
                <a:ext cx="5182573" cy="523220"/>
              </a:xfrm>
              <a:prstGeom prst="rect">
                <a:avLst/>
              </a:prstGeom>
              <a:solidFill>
                <a:schemeClr val="bg1"/>
              </a:solidFill>
              <a:ln w="1270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𝜃</m:t>
                      </m:r>
                      <m:r>
                        <a:rPr lang="zh-CN" altLang="en-US" sz="2800" i="1" dirty="0" smtClean="0">
                          <a:latin typeface="Cambria Math" panose="02040503050406030204" pitchFamily="18" charset="0"/>
                        </a:rPr>
                        <m:t>=</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103.4</m:t>
                      </m:r>
                      <m:d>
                        <m:dPr>
                          <m:begChr m:val="["/>
                          <m:endChr m:val="]"/>
                          <m:ctrlPr>
                            <a:rPr lang="en-US" altLang="zh-CN" sz="2800" b="0" i="1" dirty="0" smtClean="0">
                              <a:latin typeface="Cambria Math" panose="02040503050406030204" pitchFamily="18" charset="0"/>
                            </a:rPr>
                          </m:ctrlPr>
                        </m:dPr>
                        <m:e>
                          <m:func>
                            <m:funcPr>
                              <m:ctrlPr>
                                <a:rPr lang="en-US" altLang="zh-CN" sz="2800" b="0" i="1" dirty="0" smtClean="0">
                                  <a:latin typeface="Cambria Math" panose="02040503050406030204" pitchFamily="18" charset="0"/>
                                </a:rPr>
                              </m:ctrlPr>
                            </m:funcPr>
                            <m:fName>
                              <m:r>
                                <m:rPr>
                                  <m:sty m:val="p"/>
                                </m:rPr>
                                <a:rPr lang="en-US" altLang="zh-CN" sz="2800" i="0" dirty="0">
                                  <a:latin typeface="Cambria Math" panose="02040503050406030204" pitchFamily="18" charset="0"/>
                                </a:rPr>
                                <m:t>exp</m:t>
                              </m:r>
                            </m:fName>
                            <m:e>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−0.303</m:t>
                                  </m:r>
                                  <m:r>
                                    <a:rPr lang="en-US" altLang="zh-CN" sz="2800" i="1" dirty="0">
                                      <a:latin typeface="Cambria Math" panose="02040503050406030204" pitchFamily="18" charset="0"/>
                                    </a:rPr>
                                    <m:t>𝑡</m:t>
                                  </m:r>
                                </m:e>
                              </m:d>
                            </m:e>
                          </m:func>
                          <m:r>
                            <a:rPr lang="en-US" altLang="zh-CN" sz="2800" b="0" i="1" dirty="0" smtClean="0">
                              <a:latin typeface="Cambria Math" panose="02040503050406030204" pitchFamily="18" charset="0"/>
                            </a:rPr>
                            <m:t>−1</m:t>
                          </m:r>
                        </m:e>
                      </m:d>
                    </m:oMath>
                  </m:oMathPara>
                </a14:m>
                <a:endParaRPr lang="zh-CN" altLang="en-US" sz="2800" dirty="0"/>
              </a:p>
            </p:txBody>
          </p:sp>
        </mc:Choice>
        <mc:Fallback xmlns="">
          <p:sp>
            <p:nvSpPr>
              <p:cNvPr id="7" name="矩形 6">
                <a:extLst>
                  <a:ext uri="{FF2B5EF4-FFF2-40B4-BE49-F238E27FC236}">
                    <a16:creationId xmlns:a16="http://schemas.microsoft.com/office/drawing/2014/main" id="{6AF255E8-058B-45B7-A0FD-F89A4D158DF8}"/>
                  </a:ext>
                </a:extLst>
              </p:cNvPr>
              <p:cNvSpPr>
                <a:spLocks noRot="1" noChangeAspect="1" noMove="1" noResize="1" noEditPoints="1" noAdjustHandles="1" noChangeArrowheads="1" noChangeShapeType="1" noTextEdit="1"/>
              </p:cNvSpPr>
              <p:nvPr/>
            </p:nvSpPr>
            <p:spPr>
              <a:xfrm>
                <a:off x="6249774" y="4107845"/>
                <a:ext cx="5182573" cy="523220"/>
              </a:xfrm>
              <a:prstGeom prst="rect">
                <a:avLst/>
              </a:prstGeom>
              <a:blipFill>
                <a:blip r:embed="rId3"/>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B43D6C5-FAE1-4203-8241-885F2AA5CC73}"/>
                  </a:ext>
                </a:extLst>
              </p:cNvPr>
              <p:cNvSpPr txBox="1"/>
              <p:nvPr/>
            </p:nvSpPr>
            <p:spPr>
              <a:xfrm>
                <a:off x="6249774" y="2905780"/>
                <a:ext cx="3076687" cy="523220"/>
              </a:xfrm>
              <a:prstGeom prst="rect">
                <a:avLst/>
              </a:prstGeom>
              <a:noFill/>
            </p:spPr>
            <p:txBody>
              <a:bodyPr wrap="square" rtlCol="0">
                <a:spAutoFit/>
              </a:bodyPr>
              <a:lstStyle/>
              <a:p>
                <a:r>
                  <a:rPr lang="zh-CN" altLang="en-US" sz="2800" dirty="0"/>
                  <a:t>臂长</a:t>
                </a:r>
                <a14:m>
                  <m:oMath xmlns:m="http://schemas.openxmlformats.org/officeDocument/2006/math">
                    <m:r>
                      <a:rPr lang="en-US" altLang="zh-CN" sz="2800" b="0" i="1" smtClean="0">
                        <a:latin typeface="Cambria Math" panose="02040503050406030204" pitchFamily="18" charset="0"/>
                      </a:rPr>
                      <m:t>𝑑</m:t>
                    </m:r>
                    <m:r>
                      <a:rPr lang="en-US" altLang="zh-CN" sz="2800" b="0" i="1" smtClean="0">
                        <a:latin typeface="Cambria Math" panose="02040503050406030204" pitchFamily="18" charset="0"/>
                      </a:rPr>
                      <m:t>=95.0</m:t>
                    </m:r>
                    <m:r>
                      <a:rPr lang="en-US" altLang="zh-CN" sz="2800" b="0" i="1" smtClean="0">
                        <a:latin typeface="Cambria Math" panose="02040503050406030204" pitchFamily="18" charset="0"/>
                      </a:rPr>
                      <m:t>𝑚𝑚</m:t>
                    </m:r>
                  </m:oMath>
                </a14:m>
                <a:endParaRPr lang="zh-CN" altLang="en-US" sz="2800" dirty="0"/>
              </a:p>
            </p:txBody>
          </p:sp>
        </mc:Choice>
        <mc:Fallback xmlns="">
          <p:sp>
            <p:nvSpPr>
              <p:cNvPr id="8" name="文本框 7">
                <a:extLst>
                  <a:ext uri="{FF2B5EF4-FFF2-40B4-BE49-F238E27FC236}">
                    <a16:creationId xmlns:a16="http://schemas.microsoft.com/office/drawing/2014/main" id="{9B43D6C5-FAE1-4203-8241-885F2AA5CC73}"/>
                  </a:ext>
                </a:extLst>
              </p:cNvPr>
              <p:cNvSpPr txBox="1">
                <a:spLocks noRot="1" noChangeAspect="1" noMove="1" noResize="1" noEditPoints="1" noAdjustHandles="1" noChangeArrowheads="1" noChangeShapeType="1" noTextEdit="1"/>
              </p:cNvSpPr>
              <p:nvPr/>
            </p:nvSpPr>
            <p:spPr>
              <a:xfrm>
                <a:off x="6249774" y="2905780"/>
                <a:ext cx="3076687" cy="523220"/>
              </a:xfrm>
              <a:prstGeom prst="rect">
                <a:avLst/>
              </a:prstGeom>
              <a:blipFill>
                <a:blip r:embed="rId4"/>
                <a:stretch>
                  <a:fillRect l="-3960" t="-12791"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0943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6E8C5C0C-7911-4D18-A2C0-B9761D1D3808}"/>
              </a:ext>
            </a:extLst>
          </p:cNvPr>
          <p:cNvPicPr>
            <a:picLocks noGrp="1" noChangeAspect="1"/>
          </p:cNvPicPr>
          <p:nvPr>
            <p:ph idx="1"/>
          </p:nvPr>
        </p:nvPicPr>
        <p:blipFill>
          <a:blip r:embed="rId2"/>
          <a:stretch>
            <a:fillRect/>
          </a:stretch>
        </p:blipFill>
        <p:spPr>
          <a:xfrm>
            <a:off x="844698" y="1825625"/>
            <a:ext cx="5790753" cy="4351337"/>
          </a:xfrm>
        </p:spPr>
      </p:pic>
      <p:sp>
        <p:nvSpPr>
          <p:cNvPr id="4" name="灯片编号占位符 3">
            <a:extLst>
              <a:ext uri="{FF2B5EF4-FFF2-40B4-BE49-F238E27FC236}">
                <a16:creationId xmlns:a16="http://schemas.microsoft.com/office/drawing/2014/main" id="{6C48DA37-BAF5-4059-8065-1EBACA979058}"/>
              </a:ext>
            </a:extLst>
          </p:cNvPr>
          <p:cNvSpPr>
            <a:spLocks noGrp="1"/>
          </p:cNvSpPr>
          <p:nvPr>
            <p:ph type="sldNum" sz="quarter" idx="12"/>
          </p:nvPr>
        </p:nvSpPr>
        <p:spPr/>
        <p:txBody>
          <a:bodyPr/>
          <a:lstStyle/>
          <a:p>
            <a:fld id="{CEDF435E-B3EF-42D1-AF76-0DD2579A66A6}" type="slidenum">
              <a:rPr lang="zh-CN" altLang="en-US" smtClean="0"/>
              <a:pPr/>
              <a:t>68</a:t>
            </a:fld>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8CBA76-91FD-471B-88AE-2FA76B52BF46}"/>
                  </a:ext>
                </a:extLst>
              </p:cNvPr>
              <p:cNvSpPr/>
              <p:nvPr/>
            </p:nvSpPr>
            <p:spPr>
              <a:xfrm>
                <a:off x="6249774" y="4107845"/>
                <a:ext cx="5177956" cy="523220"/>
              </a:xfrm>
              <a:prstGeom prst="rect">
                <a:avLst/>
              </a:prstGeom>
              <a:solidFill>
                <a:schemeClr val="bg1"/>
              </a:solidFill>
              <a:ln w="1270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𝜃</m:t>
                      </m:r>
                      <m:r>
                        <a:rPr lang="zh-CN" altLang="en-US" sz="2800" i="1" dirty="0" smtClean="0">
                          <a:latin typeface="Cambria Math" panose="02040503050406030204" pitchFamily="18" charset="0"/>
                        </a:rPr>
                        <m:t>=</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143.</m:t>
                      </m:r>
                      <m:r>
                        <a:rPr lang="en-US" altLang="zh-CN" sz="2800" b="0" i="1" dirty="0" smtClean="0">
                          <a:latin typeface="Cambria Math" panose="02040503050406030204" pitchFamily="18" charset="0"/>
                        </a:rPr>
                        <m:t>8</m:t>
                      </m:r>
                      <m:d>
                        <m:dPr>
                          <m:begChr m:val="["/>
                          <m:endChr m:val="]"/>
                          <m:ctrlPr>
                            <a:rPr lang="en-US" altLang="zh-CN" sz="2800" b="0" i="1" dirty="0" smtClean="0">
                              <a:latin typeface="Cambria Math" panose="02040503050406030204" pitchFamily="18" charset="0"/>
                            </a:rPr>
                          </m:ctrlPr>
                        </m:dPr>
                        <m:e>
                          <m:func>
                            <m:funcPr>
                              <m:ctrlPr>
                                <a:rPr lang="en-US" altLang="zh-CN" sz="2800" b="0" i="1" dirty="0" smtClean="0">
                                  <a:latin typeface="Cambria Math" panose="02040503050406030204" pitchFamily="18" charset="0"/>
                                </a:rPr>
                              </m:ctrlPr>
                            </m:funcPr>
                            <m:fName>
                              <m:r>
                                <m:rPr>
                                  <m:sty m:val="p"/>
                                </m:rPr>
                                <a:rPr lang="en-US" altLang="zh-CN" sz="2800" i="0" dirty="0">
                                  <a:latin typeface="Cambria Math" panose="02040503050406030204" pitchFamily="18" charset="0"/>
                                </a:rPr>
                                <m:t>exp</m:t>
                              </m:r>
                            </m:fName>
                            <m:e>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−0.245</m:t>
                                  </m:r>
                                  <m:r>
                                    <a:rPr lang="en-US" altLang="zh-CN" sz="2800" i="1" dirty="0">
                                      <a:latin typeface="Cambria Math" panose="02040503050406030204" pitchFamily="18" charset="0"/>
                                    </a:rPr>
                                    <m:t>𝑡</m:t>
                                  </m:r>
                                </m:e>
                              </m:d>
                            </m:e>
                          </m:func>
                          <m:r>
                            <a:rPr lang="en-US" altLang="zh-CN" sz="2800" b="0" i="1" dirty="0" smtClean="0">
                              <a:latin typeface="Cambria Math" panose="02040503050406030204" pitchFamily="18" charset="0"/>
                            </a:rPr>
                            <m:t>−1</m:t>
                          </m:r>
                        </m:e>
                      </m:d>
                    </m:oMath>
                  </m:oMathPara>
                </a14:m>
                <a:endParaRPr lang="zh-CN" altLang="en-US" sz="2800" dirty="0"/>
              </a:p>
            </p:txBody>
          </p:sp>
        </mc:Choice>
        <mc:Fallback xmlns="">
          <p:sp>
            <p:nvSpPr>
              <p:cNvPr id="7" name="矩形 6">
                <a:extLst>
                  <a:ext uri="{FF2B5EF4-FFF2-40B4-BE49-F238E27FC236}">
                    <a16:creationId xmlns:a16="http://schemas.microsoft.com/office/drawing/2014/main" id="{828CBA76-91FD-471B-88AE-2FA76B52BF46}"/>
                  </a:ext>
                </a:extLst>
              </p:cNvPr>
              <p:cNvSpPr>
                <a:spLocks noRot="1" noChangeAspect="1" noMove="1" noResize="1" noEditPoints="1" noAdjustHandles="1" noChangeArrowheads="1" noChangeShapeType="1" noTextEdit="1"/>
              </p:cNvSpPr>
              <p:nvPr/>
            </p:nvSpPr>
            <p:spPr>
              <a:xfrm>
                <a:off x="6249774" y="4107845"/>
                <a:ext cx="5177956" cy="523220"/>
              </a:xfrm>
              <a:prstGeom prst="rect">
                <a:avLst/>
              </a:prstGeom>
              <a:blipFill>
                <a:blip r:embed="rId3"/>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654B661-86DA-40F5-81D4-57FF31F00935}"/>
                  </a:ext>
                </a:extLst>
              </p:cNvPr>
              <p:cNvSpPr txBox="1"/>
              <p:nvPr/>
            </p:nvSpPr>
            <p:spPr>
              <a:xfrm>
                <a:off x="6249774" y="2905780"/>
                <a:ext cx="3076687" cy="523220"/>
              </a:xfrm>
              <a:prstGeom prst="rect">
                <a:avLst/>
              </a:prstGeom>
              <a:noFill/>
            </p:spPr>
            <p:txBody>
              <a:bodyPr wrap="square" rtlCol="0">
                <a:spAutoFit/>
              </a:bodyPr>
              <a:lstStyle/>
              <a:p>
                <a:r>
                  <a:rPr lang="zh-CN" altLang="en-US" sz="2800" dirty="0"/>
                  <a:t>臂长</a:t>
                </a:r>
                <a14:m>
                  <m:oMath xmlns:m="http://schemas.openxmlformats.org/officeDocument/2006/math">
                    <m:r>
                      <a:rPr lang="en-US" altLang="zh-CN" sz="2800" b="0" i="1" smtClean="0">
                        <a:latin typeface="Cambria Math" panose="02040503050406030204" pitchFamily="18" charset="0"/>
                      </a:rPr>
                      <m:t>𝑑</m:t>
                    </m:r>
                    <m:r>
                      <a:rPr lang="en-US" altLang="zh-CN" sz="2800" b="0" i="1" smtClean="0">
                        <a:latin typeface="Cambria Math" panose="02040503050406030204" pitchFamily="18" charset="0"/>
                      </a:rPr>
                      <m:t>=80.0</m:t>
                    </m:r>
                    <m:r>
                      <a:rPr lang="en-US" altLang="zh-CN" sz="2800" b="0" i="1" smtClean="0">
                        <a:latin typeface="Cambria Math" panose="02040503050406030204" pitchFamily="18" charset="0"/>
                      </a:rPr>
                      <m:t>𝑚𝑚</m:t>
                    </m:r>
                  </m:oMath>
                </a14:m>
                <a:endParaRPr lang="zh-CN" altLang="en-US" sz="2800" dirty="0"/>
              </a:p>
            </p:txBody>
          </p:sp>
        </mc:Choice>
        <mc:Fallback xmlns="">
          <p:sp>
            <p:nvSpPr>
              <p:cNvPr id="8" name="文本框 7">
                <a:extLst>
                  <a:ext uri="{FF2B5EF4-FFF2-40B4-BE49-F238E27FC236}">
                    <a16:creationId xmlns:a16="http://schemas.microsoft.com/office/drawing/2014/main" id="{A654B661-86DA-40F5-81D4-57FF31F00935}"/>
                  </a:ext>
                </a:extLst>
              </p:cNvPr>
              <p:cNvSpPr txBox="1">
                <a:spLocks noRot="1" noChangeAspect="1" noMove="1" noResize="1" noEditPoints="1" noAdjustHandles="1" noChangeArrowheads="1" noChangeShapeType="1" noTextEdit="1"/>
              </p:cNvSpPr>
              <p:nvPr/>
            </p:nvSpPr>
            <p:spPr>
              <a:xfrm>
                <a:off x="6249774" y="2905780"/>
                <a:ext cx="3076687" cy="523220"/>
              </a:xfrm>
              <a:prstGeom prst="rect">
                <a:avLst/>
              </a:prstGeom>
              <a:blipFill>
                <a:blip r:embed="rId4"/>
                <a:stretch>
                  <a:fillRect l="-3960" t="-12791"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3846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F46F2A6A-1163-41A8-B660-1B2FCF514E35}"/>
              </a:ext>
            </a:extLst>
          </p:cNvPr>
          <p:cNvPicPr>
            <a:picLocks noGrp="1" noChangeAspect="1"/>
          </p:cNvPicPr>
          <p:nvPr>
            <p:ph idx="1"/>
          </p:nvPr>
        </p:nvPicPr>
        <p:blipFill>
          <a:blip r:embed="rId2"/>
          <a:stretch>
            <a:fillRect/>
          </a:stretch>
        </p:blipFill>
        <p:spPr>
          <a:xfrm>
            <a:off x="764270" y="1825625"/>
            <a:ext cx="5790753" cy="4351338"/>
          </a:xfrm>
        </p:spPr>
      </p:pic>
      <p:sp>
        <p:nvSpPr>
          <p:cNvPr id="4" name="灯片编号占位符 3">
            <a:extLst>
              <a:ext uri="{FF2B5EF4-FFF2-40B4-BE49-F238E27FC236}">
                <a16:creationId xmlns:a16="http://schemas.microsoft.com/office/drawing/2014/main" id="{1CB84439-B51D-4F80-B7F2-75DF05EE006B}"/>
              </a:ext>
            </a:extLst>
          </p:cNvPr>
          <p:cNvSpPr>
            <a:spLocks noGrp="1"/>
          </p:cNvSpPr>
          <p:nvPr>
            <p:ph type="sldNum" sz="quarter" idx="12"/>
          </p:nvPr>
        </p:nvSpPr>
        <p:spPr/>
        <p:txBody>
          <a:bodyPr/>
          <a:lstStyle/>
          <a:p>
            <a:fld id="{CEDF435E-B3EF-42D1-AF76-0DD2579A66A6}" type="slidenum">
              <a:rPr lang="zh-CN" altLang="en-US" smtClean="0"/>
              <a:pPr/>
              <a:t>69</a:t>
            </a:fld>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34B0C2E-3487-4804-B2D8-C01146B5D96C}"/>
                  </a:ext>
                </a:extLst>
              </p:cNvPr>
              <p:cNvSpPr/>
              <p:nvPr/>
            </p:nvSpPr>
            <p:spPr>
              <a:xfrm>
                <a:off x="6249774" y="4107845"/>
                <a:ext cx="5099409" cy="523220"/>
              </a:xfrm>
              <a:prstGeom prst="rect">
                <a:avLst/>
              </a:prstGeom>
              <a:solidFill>
                <a:schemeClr val="bg1"/>
              </a:solidFill>
              <a:ln w="1270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𝜃</m:t>
                      </m:r>
                      <m:r>
                        <a:rPr lang="zh-CN" altLang="en-US" sz="2800" i="1" dirty="0" smtClean="0">
                          <a:latin typeface="Cambria Math" panose="02040503050406030204" pitchFamily="18" charset="0"/>
                        </a:rPr>
                        <m:t>=</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227.9</m:t>
                      </m:r>
                      <m:d>
                        <m:dPr>
                          <m:begChr m:val="["/>
                          <m:endChr m:val="]"/>
                          <m:ctrlPr>
                            <a:rPr lang="en-US" altLang="zh-CN" sz="2800" b="0" i="1" dirty="0" smtClean="0">
                              <a:latin typeface="Cambria Math" panose="02040503050406030204" pitchFamily="18" charset="0"/>
                            </a:rPr>
                          </m:ctrlPr>
                        </m:dPr>
                        <m:e>
                          <m:func>
                            <m:funcPr>
                              <m:ctrlPr>
                                <a:rPr lang="en-US" altLang="zh-CN" sz="2800" b="0" i="1" dirty="0" smtClean="0">
                                  <a:latin typeface="Cambria Math" panose="02040503050406030204" pitchFamily="18" charset="0"/>
                                </a:rPr>
                              </m:ctrlPr>
                            </m:funcPr>
                            <m:fName>
                              <m:r>
                                <m:rPr>
                                  <m:sty m:val="p"/>
                                </m:rPr>
                                <a:rPr lang="en-US" altLang="zh-CN" sz="2800" i="0" dirty="0">
                                  <a:latin typeface="Cambria Math" panose="02040503050406030204" pitchFamily="18" charset="0"/>
                                </a:rPr>
                                <m:t>exp</m:t>
                              </m:r>
                            </m:fName>
                            <m:e>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−0.425</m:t>
                                  </m:r>
                                  <m:r>
                                    <a:rPr lang="en-US" altLang="zh-CN" sz="2800" i="1" dirty="0">
                                      <a:latin typeface="Cambria Math" panose="02040503050406030204" pitchFamily="18" charset="0"/>
                                    </a:rPr>
                                    <m:t>𝑡</m:t>
                                  </m:r>
                                </m:e>
                              </m:d>
                            </m:e>
                          </m:func>
                          <m:r>
                            <a:rPr lang="en-US" altLang="zh-CN" sz="2800" b="0" i="1" dirty="0" smtClean="0">
                              <a:latin typeface="Cambria Math" panose="02040503050406030204" pitchFamily="18" charset="0"/>
                            </a:rPr>
                            <m:t>−1</m:t>
                          </m:r>
                        </m:e>
                      </m:d>
                    </m:oMath>
                  </m:oMathPara>
                </a14:m>
                <a:endParaRPr lang="zh-CN" altLang="en-US" sz="2800" dirty="0"/>
              </a:p>
            </p:txBody>
          </p:sp>
        </mc:Choice>
        <mc:Fallback xmlns="">
          <p:sp>
            <p:nvSpPr>
              <p:cNvPr id="7" name="矩形 6">
                <a:extLst>
                  <a:ext uri="{FF2B5EF4-FFF2-40B4-BE49-F238E27FC236}">
                    <a16:creationId xmlns:a16="http://schemas.microsoft.com/office/drawing/2014/main" id="{734B0C2E-3487-4804-B2D8-C01146B5D96C}"/>
                  </a:ext>
                </a:extLst>
              </p:cNvPr>
              <p:cNvSpPr>
                <a:spLocks noRot="1" noChangeAspect="1" noMove="1" noResize="1" noEditPoints="1" noAdjustHandles="1" noChangeArrowheads="1" noChangeShapeType="1" noTextEdit="1"/>
              </p:cNvSpPr>
              <p:nvPr/>
            </p:nvSpPr>
            <p:spPr>
              <a:xfrm>
                <a:off x="6249774" y="4107845"/>
                <a:ext cx="5099409" cy="523220"/>
              </a:xfrm>
              <a:prstGeom prst="rect">
                <a:avLst/>
              </a:prstGeom>
              <a:blipFill>
                <a:blip r:embed="rId3"/>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954A73D-96BA-432C-9043-FFE95A9D343C}"/>
                  </a:ext>
                </a:extLst>
              </p:cNvPr>
              <p:cNvSpPr txBox="1"/>
              <p:nvPr/>
            </p:nvSpPr>
            <p:spPr>
              <a:xfrm>
                <a:off x="6249774" y="2905780"/>
                <a:ext cx="3076687" cy="523220"/>
              </a:xfrm>
              <a:prstGeom prst="rect">
                <a:avLst/>
              </a:prstGeom>
              <a:noFill/>
            </p:spPr>
            <p:txBody>
              <a:bodyPr wrap="square" rtlCol="0">
                <a:spAutoFit/>
              </a:bodyPr>
              <a:lstStyle/>
              <a:p>
                <a:r>
                  <a:rPr lang="zh-CN" altLang="en-US" sz="2800" dirty="0"/>
                  <a:t>臂长</a:t>
                </a:r>
                <a14:m>
                  <m:oMath xmlns:m="http://schemas.openxmlformats.org/officeDocument/2006/math">
                    <m:r>
                      <a:rPr lang="en-US" altLang="zh-CN" sz="2800" b="0" i="1" smtClean="0">
                        <a:latin typeface="Cambria Math" panose="02040503050406030204" pitchFamily="18" charset="0"/>
                      </a:rPr>
                      <m:t>𝑑</m:t>
                    </m:r>
                    <m:r>
                      <a:rPr lang="en-US" altLang="zh-CN" sz="2800" b="0" i="1" smtClean="0">
                        <a:latin typeface="Cambria Math" panose="02040503050406030204" pitchFamily="18" charset="0"/>
                      </a:rPr>
                      <m:t>=47.0</m:t>
                    </m:r>
                    <m:r>
                      <a:rPr lang="en-US" altLang="zh-CN" sz="2800" b="0" i="1" smtClean="0">
                        <a:latin typeface="Cambria Math" panose="02040503050406030204" pitchFamily="18" charset="0"/>
                      </a:rPr>
                      <m:t>𝑚𝑚</m:t>
                    </m:r>
                  </m:oMath>
                </a14:m>
                <a:endParaRPr lang="zh-CN" altLang="en-US" sz="2800" dirty="0"/>
              </a:p>
            </p:txBody>
          </p:sp>
        </mc:Choice>
        <mc:Fallback xmlns="">
          <p:sp>
            <p:nvSpPr>
              <p:cNvPr id="8" name="文本框 7">
                <a:extLst>
                  <a:ext uri="{FF2B5EF4-FFF2-40B4-BE49-F238E27FC236}">
                    <a16:creationId xmlns:a16="http://schemas.microsoft.com/office/drawing/2014/main" id="{2954A73D-96BA-432C-9043-FFE95A9D343C}"/>
                  </a:ext>
                </a:extLst>
              </p:cNvPr>
              <p:cNvSpPr txBox="1">
                <a:spLocks noRot="1" noChangeAspect="1" noMove="1" noResize="1" noEditPoints="1" noAdjustHandles="1" noChangeArrowheads="1" noChangeShapeType="1" noTextEdit="1"/>
              </p:cNvSpPr>
              <p:nvPr/>
            </p:nvSpPr>
            <p:spPr>
              <a:xfrm>
                <a:off x="6249774" y="2905780"/>
                <a:ext cx="3076687" cy="523220"/>
              </a:xfrm>
              <a:prstGeom prst="rect">
                <a:avLst/>
              </a:prstGeom>
              <a:blipFill>
                <a:blip r:embed="rId4"/>
                <a:stretch>
                  <a:fillRect l="-3960" t="-12791"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8272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4CCA136-A083-47B8-BBDB-2516BA177E7A}"/>
              </a:ext>
            </a:extLst>
          </p:cNvPr>
          <p:cNvSpPr/>
          <p:nvPr/>
        </p:nvSpPr>
        <p:spPr>
          <a:xfrm>
            <a:off x="9968091" y="4424942"/>
            <a:ext cx="3969301" cy="3912244"/>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3" name="AutoShape 5">
            <a:extLst>
              <a:ext uri="{FF2B5EF4-FFF2-40B4-BE49-F238E27FC236}">
                <a16:creationId xmlns:a16="http://schemas.microsoft.com/office/drawing/2014/main" id="{4950ECC2-DEDD-4A9F-9E98-49514F297337}"/>
              </a:ext>
            </a:extLst>
          </p:cNvPr>
          <p:cNvSpPr/>
          <p:nvPr/>
        </p:nvSpPr>
        <p:spPr>
          <a:xfrm rot="5400000" flipH="1">
            <a:off x="8688082" y="4000422"/>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4" name="AutoShape 6">
            <a:extLst>
              <a:ext uri="{FF2B5EF4-FFF2-40B4-BE49-F238E27FC236}">
                <a16:creationId xmlns:a16="http://schemas.microsoft.com/office/drawing/2014/main" id="{0FA4B2AA-8DAC-453A-843B-ECA80A49990B}"/>
              </a:ext>
            </a:extLst>
          </p:cNvPr>
          <p:cNvSpPr/>
          <p:nvPr/>
        </p:nvSpPr>
        <p:spPr>
          <a:xfrm rot="5400000" flipH="1">
            <a:off x="9164332" y="3521520"/>
            <a:ext cx="113585" cy="4483183"/>
          </a:xfrm>
          <a:prstGeom prst="rect">
            <a:avLst/>
          </a:prstGeom>
          <a:solidFill>
            <a:srgbClr val="050707"/>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7" name="AutoShape 2">
            <a:extLst>
              <a:ext uri="{FF2B5EF4-FFF2-40B4-BE49-F238E27FC236}">
                <a16:creationId xmlns:a16="http://schemas.microsoft.com/office/drawing/2014/main" id="{76B2ADF9-1090-4633-A6EC-91784F3D6101}"/>
              </a:ext>
            </a:extLst>
          </p:cNvPr>
          <p:cNvSpPr/>
          <p:nvPr/>
        </p:nvSpPr>
        <p:spPr>
          <a:xfrm flipH="1">
            <a:off x="-3" y="0"/>
            <a:ext cx="1973768" cy="6858000"/>
          </a:xfrm>
          <a:prstGeom prst="rect">
            <a:avLst/>
          </a:prstGeom>
          <a:solidFill>
            <a:srgbClr val="A50006"/>
          </a:solidFill>
        </p:spPr>
        <p:txBody>
          <a:bodyPr/>
          <a:lstStyle/>
          <a:p>
            <a:endParaRPr lang="zh-CN" altLang="en-US">
              <a:latin typeface="汉仪文黑-65W" panose="00020600040101010101" pitchFamily="18" charset="-122"/>
              <a:ea typeface="汉仪文黑-65W" panose="00020600040101010101" pitchFamily="18" charset="-122"/>
              <a:cs typeface="+mn-ea"/>
              <a:sym typeface="+mn-lt"/>
            </a:endParaRPr>
          </a:p>
        </p:txBody>
      </p:sp>
      <p:sp>
        <p:nvSpPr>
          <p:cNvPr id="16" name="文本框 15">
            <a:extLst>
              <a:ext uri="{FF2B5EF4-FFF2-40B4-BE49-F238E27FC236}">
                <a16:creationId xmlns:a16="http://schemas.microsoft.com/office/drawing/2014/main" id="{3EF69DF5-6F6D-48E9-943E-365FB91306A0}"/>
              </a:ext>
            </a:extLst>
          </p:cNvPr>
          <p:cNvSpPr txBox="1"/>
          <p:nvPr/>
        </p:nvSpPr>
        <p:spPr>
          <a:xfrm>
            <a:off x="5834194" y="4424942"/>
            <a:ext cx="4483182" cy="923330"/>
          </a:xfrm>
          <a:prstGeom prst="rect">
            <a:avLst/>
          </a:prstGeom>
          <a:noFill/>
        </p:spPr>
        <p:txBody>
          <a:bodyPr wrap="square" rtlCol="0">
            <a:spAutoFit/>
          </a:bodyPr>
          <a:lstStyle/>
          <a:p>
            <a:r>
              <a:rPr lang="zh-CN" altLang="en-US" sz="5400" b="1" dirty="0"/>
              <a:t>本次报告纲要</a:t>
            </a:r>
          </a:p>
        </p:txBody>
      </p:sp>
      <p:sp>
        <p:nvSpPr>
          <p:cNvPr id="6" name="灯片编号占位符 5">
            <a:extLst>
              <a:ext uri="{FF2B5EF4-FFF2-40B4-BE49-F238E27FC236}">
                <a16:creationId xmlns:a16="http://schemas.microsoft.com/office/drawing/2014/main" id="{5267FEEC-C035-4DD9-A11A-BE6865730CF4}"/>
              </a:ext>
            </a:extLst>
          </p:cNvPr>
          <p:cNvSpPr>
            <a:spLocks noGrp="1"/>
          </p:cNvSpPr>
          <p:nvPr>
            <p:ph type="sldNum" sz="quarter" idx="4"/>
          </p:nvPr>
        </p:nvSpPr>
        <p:spPr/>
        <p:txBody>
          <a:bodyPr/>
          <a:lstStyle/>
          <a:p>
            <a:fld id="{CEDF435E-B3EF-42D1-AF76-0DD2579A66A6}" type="slidenum">
              <a:rPr lang="zh-CN" altLang="en-US" smtClean="0"/>
              <a:t>7</a:t>
            </a:fld>
            <a:endParaRPr lang="zh-CN" altLang="en-US"/>
          </a:p>
        </p:txBody>
      </p:sp>
      <p:sp>
        <p:nvSpPr>
          <p:cNvPr id="5" name="椭圆 4">
            <a:extLst>
              <a:ext uri="{FF2B5EF4-FFF2-40B4-BE49-F238E27FC236}">
                <a16:creationId xmlns:a16="http://schemas.microsoft.com/office/drawing/2014/main" id="{F3C5AFD4-23CC-4F21-9C77-12FF46D46B4C}"/>
              </a:ext>
            </a:extLst>
          </p:cNvPr>
          <p:cNvSpPr/>
          <p:nvPr/>
        </p:nvSpPr>
        <p:spPr>
          <a:xfrm>
            <a:off x="1694984" y="1527717"/>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FC64C74-AD82-431F-A7DC-D93C5C4C5F14}"/>
              </a:ext>
            </a:extLst>
          </p:cNvPr>
          <p:cNvSpPr txBox="1"/>
          <p:nvPr/>
        </p:nvSpPr>
        <p:spPr>
          <a:xfrm>
            <a:off x="2597669" y="1483331"/>
            <a:ext cx="2888166" cy="646331"/>
          </a:xfrm>
          <a:prstGeom prst="rect">
            <a:avLst/>
          </a:prstGeom>
          <a:noFill/>
        </p:spPr>
        <p:txBody>
          <a:bodyPr wrap="square" rtlCol="0">
            <a:spAutoFit/>
          </a:bodyPr>
          <a:lstStyle/>
          <a:p>
            <a:r>
              <a:rPr lang="zh-CN" altLang="en-US" sz="3600" dirty="0">
                <a:solidFill>
                  <a:schemeClr val="bg2">
                    <a:lumMod val="90000"/>
                  </a:schemeClr>
                </a:solidFill>
              </a:rPr>
              <a:t>题目重述</a:t>
            </a:r>
          </a:p>
        </p:txBody>
      </p:sp>
      <p:sp>
        <p:nvSpPr>
          <p:cNvPr id="10" name="椭圆 9">
            <a:extLst>
              <a:ext uri="{FF2B5EF4-FFF2-40B4-BE49-F238E27FC236}">
                <a16:creationId xmlns:a16="http://schemas.microsoft.com/office/drawing/2014/main" id="{B67EFD69-076D-43C7-832F-ECF86D175A80}"/>
              </a:ext>
            </a:extLst>
          </p:cNvPr>
          <p:cNvSpPr/>
          <p:nvPr/>
        </p:nvSpPr>
        <p:spPr>
          <a:xfrm>
            <a:off x="1694984" y="2642839"/>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5F96FF5-FCC8-4124-994D-238AB3226137}"/>
              </a:ext>
            </a:extLst>
          </p:cNvPr>
          <p:cNvSpPr txBox="1"/>
          <p:nvPr/>
        </p:nvSpPr>
        <p:spPr>
          <a:xfrm>
            <a:off x="2597669" y="2598453"/>
            <a:ext cx="2888166" cy="646331"/>
          </a:xfrm>
          <a:prstGeom prst="rect">
            <a:avLst/>
          </a:prstGeom>
          <a:noFill/>
        </p:spPr>
        <p:txBody>
          <a:bodyPr wrap="square" rtlCol="0">
            <a:spAutoFit/>
          </a:bodyPr>
          <a:lstStyle/>
          <a:p>
            <a:r>
              <a:rPr lang="zh-CN" altLang="en-US" sz="3600" dirty="0"/>
              <a:t>方案设计</a:t>
            </a:r>
          </a:p>
        </p:txBody>
      </p:sp>
      <p:sp>
        <p:nvSpPr>
          <p:cNvPr id="12" name="椭圆 11">
            <a:extLst>
              <a:ext uri="{FF2B5EF4-FFF2-40B4-BE49-F238E27FC236}">
                <a16:creationId xmlns:a16="http://schemas.microsoft.com/office/drawing/2014/main" id="{8376402C-DAEA-4DB5-86A3-B87E3AFE2ABA}"/>
              </a:ext>
            </a:extLst>
          </p:cNvPr>
          <p:cNvSpPr/>
          <p:nvPr/>
        </p:nvSpPr>
        <p:spPr>
          <a:xfrm>
            <a:off x="1678538" y="3790754"/>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C6D9D2C-6F02-4CF4-A3E3-F75734BC0518}"/>
              </a:ext>
            </a:extLst>
          </p:cNvPr>
          <p:cNvSpPr txBox="1"/>
          <p:nvPr/>
        </p:nvSpPr>
        <p:spPr>
          <a:xfrm>
            <a:off x="2581223" y="3746368"/>
            <a:ext cx="2888166" cy="646331"/>
          </a:xfrm>
          <a:prstGeom prst="rect">
            <a:avLst/>
          </a:prstGeom>
          <a:noFill/>
        </p:spPr>
        <p:txBody>
          <a:bodyPr wrap="square" rtlCol="0">
            <a:spAutoFit/>
          </a:bodyPr>
          <a:lstStyle/>
          <a:p>
            <a:r>
              <a:rPr lang="zh-CN" altLang="en-US" sz="3600" dirty="0">
                <a:solidFill>
                  <a:schemeClr val="bg2">
                    <a:lumMod val="90000"/>
                  </a:schemeClr>
                </a:solidFill>
              </a:rPr>
              <a:t>方案优化</a:t>
            </a:r>
          </a:p>
        </p:txBody>
      </p:sp>
      <p:sp>
        <p:nvSpPr>
          <p:cNvPr id="14" name="椭圆 13">
            <a:extLst>
              <a:ext uri="{FF2B5EF4-FFF2-40B4-BE49-F238E27FC236}">
                <a16:creationId xmlns:a16="http://schemas.microsoft.com/office/drawing/2014/main" id="{E48FF983-CFBC-4D5E-8819-E718713F3A80}"/>
              </a:ext>
            </a:extLst>
          </p:cNvPr>
          <p:cNvSpPr/>
          <p:nvPr/>
        </p:nvSpPr>
        <p:spPr>
          <a:xfrm>
            <a:off x="1678538" y="4958660"/>
            <a:ext cx="557561" cy="557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E71AD45-6A50-40FA-8D8E-2F2847CBE6BD}"/>
              </a:ext>
            </a:extLst>
          </p:cNvPr>
          <p:cNvSpPr txBox="1"/>
          <p:nvPr/>
        </p:nvSpPr>
        <p:spPr>
          <a:xfrm>
            <a:off x="2581223" y="4914274"/>
            <a:ext cx="2888166" cy="646331"/>
          </a:xfrm>
          <a:prstGeom prst="rect">
            <a:avLst/>
          </a:prstGeom>
          <a:noFill/>
        </p:spPr>
        <p:txBody>
          <a:bodyPr wrap="square" rtlCol="0">
            <a:spAutoFit/>
          </a:bodyPr>
          <a:lstStyle/>
          <a:p>
            <a:r>
              <a:rPr lang="zh-CN" altLang="en-US" sz="3600" dirty="0">
                <a:solidFill>
                  <a:schemeClr val="bg2">
                    <a:lumMod val="90000"/>
                  </a:schemeClr>
                </a:solidFill>
              </a:rPr>
              <a:t>最终方案</a:t>
            </a:r>
          </a:p>
        </p:txBody>
      </p:sp>
    </p:spTree>
    <p:extLst>
      <p:ext uri="{BB962C8B-B14F-4D97-AF65-F5344CB8AC3E}">
        <p14:creationId xmlns:p14="http://schemas.microsoft.com/office/powerpoint/2010/main" val="2412811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E4C583E6-091A-4A45-998B-5DA477CE9936}"/>
              </a:ext>
            </a:extLst>
          </p:cNvPr>
          <p:cNvPicPr>
            <a:picLocks noGrp="1" noChangeAspect="1"/>
          </p:cNvPicPr>
          <p:nvPr>
            <p:ph idx="1"/>
          </p:nvPr>
        </p:nvPicPr>
        <p:blipFill>
          <a:blip r:embed="rId2"/>
          <a:stretch>
            <a:fillRect/>
          </a:stretch>
        </p:blipFill>
        <p:spPr>
          <a:xfrm>
            <a:off x="737122" y="1825625"/>
            <a:ext cx="5790753" cy="4351338"/>
          </a:xfrm>
        </p:spPr>
      </p:pic>
      <p:sp>
        <p:nvSpPr>
          <p:cNvPr id="4" name="灯片编号占位符 3">
            <a:extLst>
              <a:ext uri="{FF2B5EF4-FFF2-40B4-BE49-F238E27FC236}">
                <a16:creationId xmlns:a16="http://schemas.microsoft.com/office/drawing/2014/main" id="{FC29DD82-74C6-42D5-89A2-9F8212C84B12}"/>
              </a:ext>
            </a:extLst>
          </p:cNvPr>
          <p:cNvSpPr>
            <a:spLocks noGrp="1"/>
          </p:cNvSpPr>
          <p:nvPr>
            <p:ph type="sldNum" sz="quarter" idx="12"/>
          </p:nvPr>
        </p:nvSpPr>
        <p:spPr/>
        <p:txBody>
          <a:bodyPr/>
          <a:lstStyle/>
          <a:p>
            <a:fld id="{CEDF435E-B3EF-42D1-AF76-0DD2579A66A6}" type="slidenum">
              <a:rPr lang="zh-CN" altLang="en-US" smtClean="0"/>
              <a:pPr/>
              <a:t>70</a:t>
            </a:fld>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68D4321-C092-456B-97BE-D6F45CAD5B02}"/>
                  </a:ext>
                </a:extLst>
              </p:cNvPr>
              <p:cNvSpPr/>
              <p:nvPr/>
            </p:nvSpPr>
            <p:spPr>
              <a:xfrm>
                <a:off x="6249774" y="4107845"/>
                <a:ext cx="5099408" cy="523220"/>
              </a:xfrm>
              <a:prstGeom prst="rect">
                <a:avLst/>
              </a:prstGeom>
              <a:solidFill>
                <a:schemeClr val="bg1"/>
              </a:solidFill>
              <a:ln w="1270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𝜃</m:t>
                      </m:r>
                      <m:r>
                        <a:rPr lang="zh-CN" altLang="en-US" sz="2800" i="1" dirty="0" smtClean="0">
                          <a:latin typeface="Cambria Math" panose="02040503050406030204" pitchFamily="18" charset="0"/>
                        </a:rPr>
                        <m:t>=</m:t>
                      </m:r>
                      <m:r>
                        <a:rPr lang="en-US" altLang="zh-CN" sz="2800" i="1" dirty="0" smtClean="0">
                          <a:latin typeface="Cambria Math" panose="02040503050406030204" pitchFamily="18" charset="0"/>
                        </a:rPr>
                        <m:t>−170.</m:t>
                      </m:r>
                      <m:r>
                        <a:rPr lang="en-US" altLang="zh-CN" sz="2800" b="0" i="1" dirty="0" smtClean="0">
                          <a:latin typeface="Cambria Math" panose="02040503050406030204" pitchFamily="18" charset="0"/>
                        </a:rPr>
                        <m:t>9</m:t>
                      </m:r>
                      <m:d>
                        <m:dPr>
                          <m:begChr m:val="["/>
                          <m:endChr m:val="]"/>
                          <m:ctrlPr>
                            <a:rPr lang="en-US" altLang="zh-CN" sz="2800" b="0" i="1" dirty="0" smtClean="0">
                              <a:latin typeface="Cambria Math" panose="02040503050406030204" pitchFamily="18" charset="0"/>
                            </a:rPr>
                          </m:ctrlPr>
                        </m:dPr>
                        <m:e>
                          <m:func>
                            <m:funcPr>
                              <m:ctrlPr>
                                <a:rPr lang="en-US" altLang="zh-CN" sz="2800" b="0" i="1" dirty="0" smtClean="0">
                                  <a:latin typeface="Cambria Math" panose="02040503050406030204" pitchFamily="18" charset="0"/>
                                </a:rPr>
                              </m:ctrlPr>
                            </m:funcPr>
                            <m:fName>
                              <m:r>
                                <m:rPr>
                                  <m:sty m:val="p"/>
                                </m:rPr>
                                <a:rPr lang="en-US" altLang="zh-CN" sz="2800" i="0" dirty="0" smtClean="0">
                                  <a:latin typeface="Cambria Math" panose="02040503050406030204" pitchFamily="18" charset="0"/>
                                </a:rPr>
                                <m:t>exp</m:t>
                              </m:r>
                            </m:fName>
                            <m:e>
                              <m:d>
                                <m:dPr>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−0.6</m:t>
                                  </m:r>
                                  <m:r>
                                    <a:rPr lang="en-US" altLang="zh-CN" sz="2800" b="0" i="1" dirty="0" smtClean="0">
                                      <a:latin typeface="Cambria Math" panose="02040503050406030204" pitchFamily="18" charset="0"/>
                                    </a:rPr>
                                    <m:t>20</m:t>
                                  </m:r>
                                  <m:r>
                                    <a:rPr lang="en-US" altLang="zh-CN" sz="2800" i="1" dirty="0" smtClean="0">
                                      <a:latin typeface="Cambria Math" panose="02040503050406030204" pitchFamily="18" charset="0"/>
                                    </a:rPr>
                                    <m:t>𝑡</m:t>
                                  </m:r>
                                </m:e>
                              </m:d>
                            </m:e>
                          </m:func>
                          <m:r>
                            <a:rPr lang="en-US" altLang="zh-CN" sz="2800" b="0" i="1" dirty="0" smtClean="0">
                              <a:latin typeface="Cambria Math" panose="02040503050406030204" pitchFamily="18" charset="0"/>
                            </a:rPr>
                            <m:t>−1</m:t>
                          </m:r>
                        </m:e>
                      </m:d>
                    </m:oMath>
                  </m:oMathPara>
                </a14:m>
                <a:endParaRPr lang="zh-CN" altLang="en-US" sz="2800" dirty="0"/>
              </a:p>
            </p:txBody>
          </p:sp>
        </mc:Choice>
        <mc:Fallback xmlns="">
          <p:sp>
            <p:nvSpPr>
              <p:cNvPr id="7" name="矩形 6">
                <a:extLst>
                  <a:ext uri="{FF2B5EF4-FFF2-40B4-BE49-F238E27FC236}">
                    <a16:creationId xmlns:a16="http://schemas.microsoft.com/office/drawing/2014/main" id="{768D4321-C092-456B-97BE-D6F45CAD5B02}"/>
                  </a:ext>
                </a:extLst>
              </p:cNvPr>
              <p:cNvSpPr>
                <a:spLocks noRot="1" noChangeAspect="1" noMove="1" noResize="1" noEditPoints="1" noAdjustHandles="1" noChangeArrowheads="1" noChangeShapeType="1" noTextEdit="1"/>
              </p:cNvSpPr>
              <p:nvPr/>
            </p:nvSpPr>
            <p:spPr>
              <a:xfrm>
                <a:off x="6249774" y="4107845"/>
                <a:ext cx="5099408" cy="523220"/>
              </a:xfrm>
              <a:prstGeom prst="rect">
                <a:avLst/>
              </a:prstGeom>
              <a:blipFill>
                <a:blip r:embed="rId3"/>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4B78578-87E6-4AD5-81A3-4B41C6E59849}"/>
                  </a:ext>
                </a:extLst>
              </p:cNvPr>
              <p:cNvSpPr txBox="1"/>
              <p:nvPr/>
            </p:nvSpPr>
            <p:spPr>
              <a:xfrm>
                <a:off x="6249774" y="2905780"/>
                <a:ext cx="3076687" cy="523220"/>
              </a:xfrm>
              <a:prstGeom prst="rect">
                <a:avLst/>
              </a:prstGeom>
              <a:noFill/>
            </p:spPr>
            <p:txBody>
              <a:bodyPr wrap="square" rtlCol="0">
                <a:spAutoFit/>
              </a:bodyPr>
              <a:lstStyle/>
              <a:p>
                <a:r>
                  <a:rPr lang="zh-CN" altLang="en-US" sz="2800" dirty="0"/>
                  <a:t>臂长</a:t>
                </a:r>
                <a14:m>
                  <m:oMath xmlns:m="http://schemas.openxmlformats.org/officeDocument/2006/math">
                    <m:r>
                      <a:rPr lang="en-US" altLang="zh-CN" sz="2800" b="0" i="1" smtClean="0">
                        <a:latin typeface="Cambria Math" panose="02040503050406030204" pitchFamily="18" charset="0"/>
                      </a:rPr>
                      <m:t>𝑑</m:t>
                    </m:r>
                    <m:r>
                      <a:rPr lang="en-US" altLang="zh-CN" sz="2800" b="0" i="1" smtClean="0">
                        <a:latin typeface="Cambria Math" panose="02040503050406030204" pitchFamily="18" charset="0"/>
                      </a:rPr>
                      <m:t>=26.5</m:t>
                    </m:r>
                    <m:r>
                      <a:rPr lang="en-US" altLang="zh-CN" sz="2800" b="0" i="1" smtClean="0">
                        <a:latin typeface="Cambria Math" panose="02040503050406030204" pitchFamily="18" charset="0"/>
                      </a:rPr>
                      <m:t>𝑚𝑚</m:t>
                    </m:r>
                  </m:oMath>
                </a14:m>
                <a:endParaRPr lang="zh-CN" altLang="en-US" sz="2800" dirty="0"/>
              </a:p>
            </p:txBody>
          </p:sp>
        </mc:Choice>
        <mc:Fallback xmlns="">
          <p:sp>
            <p:nvSpPr>
              <p:cNvPr id="8" name="文本框 7">
                <a:extLst>
                  <a:ext uri="{FF2B5EF4-FFF2-40B4-BE49-F238E27FC236}">
                    <a16:creationId xmlns:a16="http://schemas.microsoft.com/office/drawing/2014/main" id="{B4B78578-87E6-4AD5-81A3-4B41C6E59849}"/>
                  </a:ext>
                </a:extLst>
              </p:cNvPr>
              <p:cNvSpPr txBox="1">
                <a:spLocks noRot="1" noChangeAspect="1" noMove="1" noResize="1" noEditPoints="1" noAdjustHandles="1" noChangeArrowheads="1" noChangeShapeType="1" noTextEdit="1"/>
              </p:cNvSpPr>
              <p:nvPr/>
            </p:nvSpPr>
            <p:spPr>
              <a:xfrm>
                <a:off x="6249774" y="2905780"/>
                <a:ext cx="3076687" cy="523220"/>
              </a:xfrm>
              <a:prstGeom prst="rect">
                <a:avLst/>
              </a:prstGeom>
              <a:blipFill>
                <a:blip r:embed="rId4"/>
                <a:stretch>
                  <a:fillRect l="-3960" t="-12791"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1337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890BA1-25D7-45BE-BF3A-0D69AB20387E}"/>
              </a:ext>
            </a:extLst>
          </p:cNvPr>
          <p:cNvSpPr>
            <a:spLocks noGrp="1"/>
          </p:cNvSpPr>
          <p:nvPr>
            <p:ph idx="1"/>
          </p:nvPr>
        </p:nvSpPr>
        <p:spPr/>
        <p:txBody>
          <a:bodyPr/>
          <a:lstStyle/>
          <a:p>
            <a:pPr marL="0" indent="0">
              <a:buNone/>
            </a:pPr>
            <a:r>
              <a:rPr lang="en-US" altLang="zh-CN" sz="4000" dirty="0"/>
              <a:t>The maximum velocity is higher in the case of positive coronas than in the case of negative ones.</a:t>
            </a:r>
          </a:p>
          <a:p>
            <a:pPr marL="0" indent="0">
              <a:buNone/>
            </a:pPr>
            <a:endParaRPr lang="en-US" altLang="zh-CN" sz="4000" dirty="0"/>
          </a:p>
          <a:p>
            <a:pPr marL="0" indent="0">
              <a:buNone/>
            </a:pPr>
            <a:endParaRPr lang="en-US" altLang="zh-CN" sz="4000" dirty="0"/>
          </a:p>
          <a:p>
            <a:pPr marL="0" indent="0">
              <a:buNone/>
            </a:pPr>
            <a:r>
              <a:rPr lang="en-US" altLang="zh-CN" sz="1800" dirty="0"/>
              <a:t>[] Moreau, Eric, and Gérard </a:t>
            </a:r>
            <a:r>
              <a:rPr lang="en-US" altLang="zh-CN" sz="1800" dirty="0" err="1"/>
              <a:t>Touchard</a:t>
            </a:r>
            <a:r>
              <a:rPr lang="en-US" altLang="zh-CN" sz="1800" dirty="0"/>
              <a:t>. "Enhancing the mechanical efficiency of electric wind in corona discharges." </a:t>
            </a:r>
            <a:r>
              <a:rPr lang="en-US" altLang="zh-CN" sz="1800" i="1" dirty="0"/>
              <a:t>Journal of Electrostatics</a:t>
            </a:r>
            <a:r>
              <a:rPr lang="en-US" altLang="zh-CN" sz="1800" dirty="0"/>
              <a:t> 66.1-2 (2008): 39-44.</a:t>
            </a:r>
            <a:endParaRPr lang="en-US" altLang="zh-CN" sz="2400" dirty="0"/>
          </a:p>
        </p:txBody>
      </p:sp>
      <p:sp>
        <p:nvSpPr>
          <p:cNvPr id="4" name="灯片编号占位符 3">
            <a:extLst>
              <a:ext uri="{FF2B5EF4-FFF2-40B4-BE49-F238E27FC236}">
                <a16:creationId xmlns:a16="http://schemas.microsoft.com/office/drawing/2014/main" id="{8BF18B76-20C7-495B-A6E9-AD1A3D8D5D90}"/>
              </a:ext>
            </a:extLst>
          </p:cNvPr>
          <p:cNvSpPr>
            <a:spLocks noGrp="1"/>
          </p:cNvSpPr>
          <p:nvPr>
            <p:ph type="sldNum" sz="quarter" idx="12"/>
          </p:nvPr>
        </p:nvSpPr>
        <p:spPr/>
        <p:txBody>
          <a:bodyPr/>
          <a:lstStyle/>
          <a:p>
            <a:fld id="{CEDF435E-B3EF-42D1-AF76-0DD2579A66A6}" type="slidenum">
              <a:rPr lang="zh-CN" altLang="en-US" smtClean="0"/>
              <a:pPr/>
              <a:t>71</a:t>
            </a:fld>
            <a:endParaRPr lang="zh-CN" altLang="en-US" dirty="0"/>
          </a:p>
        </p:txBody>
      </p:sp>
    </p:spTree>
    <p:extLst>
      <p:ext uri="{BB962C8B-B14F-4D97-AF65-F5344CB8AC3E}">
        <p14:creationId xmlns:p14="http://schemas.microsoft.com/office/powerpoint/2010/main" val="85237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A5A676C2-EA72-47F2-A2C9-FA6CFE839292}"/>
              </a:ext>
            </a:extLst>
          </p:cNvPr>
          <p:cNvPicPr>
            <a:picLocks noGrp="1" noChangeAspect="1"/>
          </p:cNvPicPr>
          <p:nvPr>
            <p:ph idx="1"/>
          </p:nvPr>
        </p:nvPicPr>
        <p:blipFill rotWithShape="1">
          <a:blip r:embed="rId2"/>
          <a:srcRect l="7714" t="2079" r="13619"/>
          <a:stretch/>
        </p:blipFill>
        <p:spPr>
          <a:xfrm>
            <a:off x="142240" y="1717040"/>
            <a:ext cx="3477802" cy="3246756"/>
          </a:xfrm>
        </p:spPr>
      </p:pic>
      <p:sp>
        <p:nvSpPr>
          <p:cNvPr id="4" name="灯片编号占位符 3">
            <a:extLst>
              <a:ext uri="{FF2B5EF4-FFF2-40B4-BE49-F238E27FC236}">
                <a16:creationId xmlns:a16="http://schemas.microsoft.com/office/drawing/2014/main" id="{3496BFDD-F64B-4CE5-A539-BD9717EFC2DB}"/>
              </a:ext>
            </a:extLst>
          </p:cNvPr>
          <p:cNvSpPr>
            <a:spLocks noGrp="1"/>
          </p:cNvSpPr>
          <p:nvPr>
            <p:ph type="sldNum" sz="quarter" idx="12"/>
          </p:nvPr>
        </p:nvSpPr>
        <p:spPr/>
        <p:txBody>
          <a:bodyPr/>
          <a:lstStyle/>
          <a:p>
            <a:fld id="{CEDF435E-B3EF-42D1-AF76-0DD2579A66A6}" type="slidenum">
              <a:rPr lang="zh-CN" altLang="en-US" smtClean="0"/>
              <a:pPr/>
              <a:t>72</a:t>
            </a:fld>
            <a:endParaRPr lang="zh-CN" altLang="en-US" dirty="0"/>
          </a:p>
        </p:txBody>
      </p:sp>
      <p:pic>
        <p:nvPicPr>
          <p:cNvPr id="8" name="图片 7">
            <a:extLst>
              <a:ext uri="{FF2B5EF4-FFF2-40B4-BE49-F238E27FC236}">
                <a16:creationId xmlns:a16="http://schemas.microsoft.com/office/drawing/2014/main" id="{44C72D4F-2A0C-4DB6-AB2F-2199D11D22CA}"/>
              </a:ext>
            </a:extLst>
          </p:cNvPr>
          <p:cNvPicPr>
            <a:picLocks noChangeAspect="1"/>
          </p:cNvPicPr>
          <p:nvPr/>
        </p:nvPicPr>
        <p:blipFill rotWithShape="1">
          <a:blip r:embed="rId3"/>
          <a:srcRect l="7428" t="2079" r="14000"/>
          <a:stretch/>
        </p:blipFill>
        <p:spPr>
          <a:xfrm>
            <a:off x="4338320" y="1717040"/>
            <a:ext cx="3473591" cy="3246756"/>
          </a:xfrm>
          <a:prstGeom prst="rect">
            <a:avLst/>
          </a:prstGeom>
        </p:spPr>
      </p:pic>
      <p:pic>
        <p:nvPicPr>
          <p:cNvPr id="10" name="图片 9">
            <a:extLst>
              <a:ext uri="{FF2B5EF4-FFF2-40B4-BE49-F238E27FC236}">
                <a16:creationId xmlns:a16="http://schemas.microsoft.com/office/drawing/2014/main" id="{E68A95ED-22FA-4E63-A6F1-6E7AAD311286}"/>
              </a:ext>
            </a:extLst>
          </p:cNvPr>
          <p:cNvPicPr>
            <a:picLocks noChangeAspect="1"/>
          </p:cNvPicPr>
          <p:nvPr/>
        </p:nvPicPr>
        <p:blipFill rotWithShape="1">
          <a:blip r:embed="rId4"/>
          <a:srcRect l="8094" t="2079" r="13334"/>
          <a:stretch/>
        </p:blipFill>
        <p:spPr>
          <a:xfrm>
            <a:off x="8534400" y="1717040"/>
            <a:ext cx="3473591" cy="3246756"/>
          </a:xfrm>
          <a:prstGeom prst="rect">
            <a:avLst/>
          </a:prstGeom>
        </p:spPr>
      </p:pic>
      <p:sp>
        <p:nvSpPr>
          <p:cNvPr id="11" name="文本框 10">
            <a:extLst>
              <a:ext uri="{FF2B5EF4-FFF2-40B4-BE49-F238E27FC236}">
                <a16:creationId xmlns:a16="http://schemas.microsoft.com/office/drawing/2014/main" id="{1988D77E-60E3-4835-ACC6-4E31C417C067}"/>
              </a:ext>
            </a:extLst>
          </p:cNvPr>
          <p:cNvSpPr txBox="1"/>
          <p:nvPr/>
        </p:nvSpPr>
        <p:spPr>
          <a:xfrm>
            <a:off x="1507013" y="845132"/>
            <a:ext cx="9316654" cy="523220"/>
          </a:xfrm>
          <a:prstGeom prst="rect">
            <a:avLst/>
          </a:prstGeom>
          <a:noFill/>
        </p:spPr>
        <p:txBody>
          <a:bodyPr wrap="square" rtlCol="0">
            <a:spAutoFit/>
          </a:bodyPr>
          <a:lstStyle/>
          <a:p>
            <a:r>
              <a:rPr lang="zh-CN" altLang="en-US" sz="2800" dirty="0"/>
              <a:t>相同电压下，不同顶角尖端周围的空气分子电离概率</a:t>
            </a:r>
          </a:p>
        </p:txBody>
      </p:sp>
    </p:spTree>
    <p:extLst>
      <p:ext uri="{BB962C8B-B14F-4D97-AF65-F5344CB8AC3E}">
        <p14:creationId xmlns:p14="http://schemas.microsoft.com/office/powerpoint/2010/main" val="103600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6D3EB-77D3-4D22-AB83-017AE8BF36CB}"/>
              </a:ext>
            </a:extLst>
          </p:cNvPr>
          <p:cNvSpPr>
            <a:spLocks noGrp="1"/>
          </p:cNvSpPr>
          <p:nvPr>
            <p:ph type="title"/>
          </p:nvPr>
        </p:nvSpPr>
        <p:spPr/>
        <p:txBody>
          <a:bodyPr/>
          <a:lstStyle/>
          <a:p>
            <a:r>
              <a:rPr lang="zh-CN" altLang="en-US" dirty="0"/>
              <a:t>装置相关参数参考表</a:t>
            </a:r>
          </a:p>
        </p:txBody>
      </p:sp>
      <p:sp>
        <p:nvSpPr>
          <p:cNvPr id="3" name="内容占位符 2">
            <a:extLst>
              <a:ext uri="{FF2B5EF4-FFF2-40B4-BE49-F238E27FC236}">
                <a16:creationId xmlns:a16="http://schemas.microsoft.com/office/drawing/2014/main" id="{DDDBC116-9271-4BAA-B4E3-E912784E23D8}"/>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B8C0F6C-6A9E-4C9E-A3CC-7A0C3BE986AC}"/>
              </a:ext>
            </a:extLst>
          </p:cNvPr>
          <p:cNvSpPr>
            <a:spLocks noGrp="1"/>
          </p:cNvSpPr>
          <p:nvPr>
            <p:ph type="sldNum" sz="quarter" idx="12"/>
          </p:nvPr>
        </p:nvSpPr>
        <p:spPr/>
        <p:txBody>
          <a:bodyPr/>
          <a:lstStyle/>
          <a:p>
            <a:fld id="{CEDF435E-B3EF-42D1-AF76-0DD2579A66A6}" type="slidenum">
              <a:rPr lang="zh-CN" altLang="en-US" smtClean="0"/>
              <a:pPr/>
              <a:t>73</a:t>
            </a:fld>
            <a:endParaRPr lang="zh-CN" altLang="en-US" dirty="0"/>
          </a:p>
        </p:txBody>
      </p:sp>
    </p:spTree>
    <p:extLst>
      <p:ext uri="{BB962C8B-B14F-4D97-AF65-F5344CB8AC3E}">
        <p14:creationId xmlns:p14="http://schemas.microsoft.com/office/powerpoint/2010/main" val="209959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727B8-F9FA-47E6-8BD0-BA5F44241F4A}"/>
              </a:ext>
            </a:extLst>
          </p:cNvPr>
          <p:cNvSpPr>
            <a:spLocks noGrp="1"/>
          </p:cNvSpPr>
          <p:nvPr>
            <p:ph type="title"/>
          </p:nvPr>
        </p:nvSpPr>
        <p:spPr/>
        <p:txBody>
          <a:bodyPr/>
          <a:lstStyle/>
          <a:p>
            <a:r>
              <a:rPr lang="zh-CN" altLang="en-US" dirty="0"/>
              <a:t>装置涉及相关物理量数量级参考</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D4D5CF-48EF-4498-87D2-FA49353AD932}"/>
                  </a:ext>
                </a:extLst>
              </p:cNvPr>
              <p:cNvSpPr>
                <a:spLocks noGrp="1"/>
              </p:cNvSpPr>
              <p:nvPr>
                <p:ph idx="1"/>
              </p:nvPr>
            </p:nvSpPr>
            <p:spPr>
              <a:xfrm>
                <a:off x="838200" y="1825625"/>
                <a:ext cx="10515600" cy="4895850"/>
              </a:xfrm>
            </p:spPr>
            <p:txBody>
              <a:bodyPr/>
              <a:lstStyle/>
              <a:p>
                <a:pPr marL="0" indent="0">
                  <a:buNone/>
                </a:pPr>
                <a:r>
                  <a:rPr lang="zh-CN" altLang="en-US" sz="2400" dirty="0"/>
                  <a:t>电晕放电驱动力</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5</m:t>
                        </m:r>
                      </m:sup>
                    </m:sSup>
                    <m:r>
                      <a:rPr lang="en-US" altLang="zh-CN" sz="2400" b="0" i="1" smtClean="0">
                        <a:latin typeface="Cambria Math" panose="02040503050406030204" pitchFamily="18" charset="0"/>
                      </a:rPr>
                      <m:t>𝑁</m:t>
                    </m:r>
                  </m:oMath>
                </a14:m>
                <a:r>
                  <a:rPr lang="zh-CN" altLang="en-US" sz="2400" dirty="0"/>
                  <a:t>，动力矩</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−6</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oMath>
                </a14:m>
                <a:endParaRPr lang="en-US" altLang="zh-CN" sz="2400" dirty="0"/>
              </a:p>
              <a:p>
                <a:pPr marL="0" indent="0">
                  <a:buNone/>
                </a:pPr>
                <a:r>
                  <a:rPr lang="zh-CN" altLang="en-US" sz="2400" dirty="0"/>
                  <a:t>阻力矩</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−6</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oMath>
                </a14:m>
                <a:endParaRPr lang="en-US" altLang="zh-CN" sz="2400" dirty="0"/>
              </a:p>
              <a:p>
                <a:pPr marL="0" indent="0">
                  <a:buNone/>
                </a:pPr>
                <a:r>
                  <a:rPr lang="en-US" altLang="zh-CN" sz="2400" dirty="0"/>
                  <a:t>	</a:t>
                </a:r>
                <a:r>
                  <a:rPr lang="zh-CN" altLang="en-US" sz="2400" dirty="0"/>
                  <a:t>其中滑动摩擦力矩</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−6</m:t>
                        </m:r>
                      </m:sup>
                    </m:sSup>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oMath>
                </a14:m>
                <a:r>
                  <a:rPr lang="zh-CN" altLang="en-US" sz="2400" dirty="0"/>
                  <a:t>，空气阻力矩</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−7</m:t>
                        </m:r>
                      </m:sup>
                    </m:sSup>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oMath>
                </a14:m>
                <a:endParaRPr lang="en-US" altLang="zh-CN" sz="2400" dirty="0"/>
              </a:p>
              <a:p>
                <a:pPr marL="0" indent="0">
                  <a:buNone/>
                </a:pPr>
                <a:r>
                  <a:rPr lang="zh-CN" altLang="en-US" sz="2400" dirty="0"/>
                  <a:t>尖端附近（产生电晕的主要区域）电场强度</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6</m:t>
                        </m:r>
                      </m:sup>
                    </m:sSup>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oMath>
                </a14:m>
                <a:r>
                  <a:rPr lang="zh-CN" altLang="en-US" sz="2400" dirty="0"/>
                  <a:t>（极少能达到</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8</m:t>
                        </m:r>
                      </m:sup>
                    </m:sSup>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oMath>
                </a14:m>
                <a:r>
                  <a:rPr lang="zh-CN" altLang="en-US" sz="2400" dirty="0"/>
                  <a:t>）</a:t>
                </a:r>
                <a:endParaRPr lang="en-US" altLang="zh-CN" sz="2400" dirty="0"/>
              </a:p>
              <a:p>
                <a:pPr marL="0" indent="0">
                  <a:buNone/>
                </a:pPr>
                <a:r>
                  <a:rPr lang="zh-CN" altLang="en-US" sz="2400" dirty="0"/>
                  <a:t>在这一量级的电场强度下，空气中</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𝑂</m:t>
                        </m:r>
                      </m:e>
                      <m:sub>
                        <m:r>
                          <a:rPr lang="en-US" altLang="zh-CN" sz="2400" b="0" i="1" smtClean="0">
                            <a:latin typeface="Cambria Math" panose="02040503050406030204" pitchFamily="18" charset="0"/>
                          </a:rPr>
                          <m:t>2</m:t>
                        </m:r>
                      </m:sub>
                    </m:sSub>
                  </m:oMath>
                </a14:m>
                <a:r>
                  <a:rPr lang="zh-CN" altLang="en-US" sz="2400" dirty="0"/>
                  <a:t>电离概率</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0" smtClean="0">
                            <a:latin typeface="Cambria Math" panose="02040503050406030204" pitchFamily="18" charset="0"/>
                          </a:rPr>
                          <m:t>10</m:t>
                        </m:r>
                      </m:e>
                      <m:sup>
                        <m:r>
                          <a:rPr lang="en-US" altLang="zh-CN" sz="2400" b="0" i="0" smtClean="0">
                            <a:latin typeface="Cambria Math" panose="02040503050406030204" pitchFamily="18" charset="0"/>
                          </a:rPr>
                          <m:t>−4</m:t>
                        </m:r>
                      </m:sup>
                    </m:sSup>
                    <m:r>
                      <a:rPr lang="en-US" altLang="zh-CN" sz="2400" b="0" i="0"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−5</m:t>
                        </m:r>
                      </m:sup>
                    </m:sSup>
                  </m:oMath>
                </a14:m>
                <a:endParaRPr lang="en-US" altLang="zh-CN" sz="2400" dirty="0"/>
              </a:p>
              <a:p>
                <a:pPr marL="0" indent="0">
                  <a:buNone/>
                </a:pPr>
                <a:r>
                  <a:rPr lang="zh-CN" altLang="en-US" sz="2400" dirty="0"/>
                  <a:t>在这一量级的电场强度下，带有一个电荷的正离子</a:t>
                </a:r>
                <a:r>
                  <a:rPr lang="en-US" altLang="zh-CN" sz="2400" dirty="0"/>
                  <a:t>/</a:t>
                </a:r>
                <a:r>
                  <a:rPr lang="zh-CN" altLang="en-US" sz="2400" dirty="0"/>
                  <a:t>电子受到的力</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−11</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−12</m:t>
                        </m:r>
                      </m:sup>
                    </m:sSup>
                    <m:r>
                      <a:rPr lang="en-US" altLang="zh-CN" sz="2400" b="0" i="1" smtClean="0">
                        <a:latin typeface="Cambria Math" panose="02040503050406030204" pitchFamily="18" charset="0"/>
                      </a:rPr>
                      <m:t>𝑁</m:t>
                    </m:r>
                  </m:oMath>
                </a14:m>
                <a:endParaRPr lang="en-US" altLang="zh-CN" sz="2400" dirty="0"/>
              </a:p>
              <a:p>
                <a:pPr marL="0" indent="0">
                  <a:buNone/>
                </a:pPr>
                <a:r>
                  <a:rPr lang="zh-CN" altLang="en-US" sz="2400" dirty="0"/>
                  <a:t>在这一量级的电场强度下，（假设每经过一个平均自由程速度变为零，重新开始加速）电子的平均速度</a:t>
                </a:r>
                <a14:m>
                  <m:oMath xmlns:m="http://schemas.openxmlformats.org/officeDocument/2006/math">
                    <m:r>
                      <a:rPr lang="en-US" altLang="zh-CN" sz="2400" b="0" i="1" smtClean="0">
                        <a:latin typeface="Cambria Math" panose="02040503050406030204" pitchFamily="18" charset="0"/>
                      </a:rPr>
                      <m:t>0.1</m:t>
                    </m:r>
                    <m:r>
                      <m:rPr>
                        <m:sty m:val="p"/>
                      </m:rPr>
                      <a:rPr lang="en-US" altLang="zh-CN" sz="2400" i="1">
                        <a:latin typeface="Cambria Math" panose="02040503050406030204" pitchFamily="18" charset="0"/>
                      </a:rPr>
                      <m:t>c</m:t>
                    </m:r>
                  </m:oMath>
                </a14:m>
                <a:endParaRPr lang="en-US" altLang="zh-CN" sz="2400" dirty="0"/>
              </a:p>
              <a:p>
                <a:pPr marL="0" indent="0">
                  <a:buNone/>
                </a:pPr>
                <a:r>
                  <a:rPr lang="zh-CN" altLang="en-US" sz="2400" dirty="0"/>
                  <a:t>转子尖端的线速度</a:t>
                </a:r>
                <a14:m>
                  <m:oMath xmlns:m="http://schemas.openxmlformats.org/officeDocument/2006/math">
                    <m:r>
                      <a:rPr lang="en-US" altLang="zh-CN" sz="2400" b="0" i="0" smtClean="0">
                        <a:latin typeface="Cambria Math" panose="02040503050406030204" pitchFamily="18" charset="0"/>
                      </a:rPr>
                      <m:t>30</m:t>
                    </m:r>
                    <m:r>
                      <m:rPr>
                        <m:sty m:val="p"/>
                      </m:rPr>
                      <a:rPr lang="en-US" altLang="zh-CN" sz="2400" b="0" i="0" smtClean="0">
                        <a:latin typeface="Cambria Math" panose="02040503050406030204" pitchFamily="18" charset="0"/>
                      </a:rPr>
                      <m:t>m</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s</m:t>
                    </m:r>
                    <m:r>
                      <a:rPr lang="en-US" altLang="zh-CN" sz="2400" b="0" i="1" smtClean="0">
                        <a:latin typeface="Cambria Math" panose="02040503050406030204" pitchFamily="18" charset="0"/>
                      </a:rPr>
                      <m:t>~50</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oMath>
                </a14:m>
                <a:endParaRPr lang="en-US" altLang="zh-CN" sz="2400" dirty="0"/>
              </a:p>
            </p:txBody>
          </p:sp>
        </mc:Choice>
        <mc:Fallback xmlns="">
          <p:sp>
            <p:nvSpPr>
              <p:cNvPr id="3" name="内容占位符 2">
                <a:extLst>
                  <a:ext uri="{FF2B5EF4-FFF2-40B4-BE49-F238E27FC236}">
                    <a16:creationId xmlns:a16="http://schemas.microsoft.com/office/drawing/2014/main" id="{C3D4D5CF-48EF-4498-87D2-FA49353AD932}"/>
                  </a:ext>
                </a:extLst>
              </p:cNvPr>
              <p:cNvSpPr>
                <a:spLocks noGrp="1" noRot="1" noChangeAspect="1" noMove="1" noResize="1" noEditPoints="1" noAdjustHandles="1" noChangeArrowheads="1" noChangeShapeType="1" noTextEdit="1"/>
              </p:cNvSpPr>
              <p:nvPr>
                <p:ph idx="1"/>
              </p:nvPr>
            </p:nvSpPr>
            <p:spPr>
              <a:xfrm>
                <a:off x="838200" y="1825625"/>
                <a:ext cx="10515600" cy="4895850"/>
              </a:xfrm>
              <a:blipFill>
                <a:blip r:embed="rId2"/>
                <a:stretch>
                  <a:fillRect l="-928" t="-161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AEA669D-22C5-4D48-AA49-10BF8593FBBD}"/>
              </a:ext>
            </a:extLst>
          </p:cNvPr>
          <p:cNvSpPr>
            <a:spLocks noGrp="1"/>
          </p:cNvSpPr>
          <p:nvPr>
            <p:ph type="sldNum" sz="quarter" idx="12"/>
          </p:nvPr>
        </p:nvSpPr>
        <p:spPr/>
        <p:txBody>
          <a:bodyPr/>
          <a:lstStyle/>
          <a:p>
            <a:fld id="{CEDF435E-B3EF-42D1-AF76-0DD2579A66A6}" type="slidenum">
              <a:rPr lang="zh-CN" altLang="en-US" smtClean="0"/>
              <a:pPr/>
              <a:t>74</a:t>
            </a:fld>
            <a:endParaRPr lang="zh-CN" altLang="en-US" dirty="0"/>
          </a:p>
        </p:txBody>
      </p:sp>
    </p:spTree>
    <p:extLst>
      <p:ext uri="{BB962C8B-B14F-4D97-AF65-F5344CB8AC3E}">
        <p14:creationId xmlns:p14="http://schemas.microsoft.com/office/powerpoint/2010/main" val="68331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6EA065C5-A411-4961-9F6A-E08BD4C5DA2F}"/>
              </a:ext>
            </a:extLst>
          </p:cNvPr>
          <p:cNvSpPr>
            <a:spLocks noGrp="1"/>
          </p:cNvSpPr>
          <p:nvPr>
            <p:ph type="sldNum" sz="quarter" idx="12"/>
          </p:nvPr>
        </p:nvSpPr>
        <p:spPr/>
        <p:txBody>
          <a:bodyPr/>
          <a:lstStyle/>
          <a:p>
            <a:fld id="{CEDF435E-B3EF-42D1-AF76-0DD2579A66A6}" type="slidenum">
              <a:rPr lang="zh-CN" altLang="en-US" smtClean="0"/>
              <a:t>8</a:t>
            </a:fld>
            <a:endParaRPr lang="zh-CN" altLang="en-US"/>
          </a:p>
        </p:txBody>
      </p:sp>
      <p:pic>
        <p:nvPicPr>
          <p:cNvPr id="10" name="图片 9">
            <a:extLst>
              <a:ext uri="{FF2B5EF4-FFF2-40B4-BE49-F238E27FC236}">
                <a16:creationId xmlns:a16="http://schemas.microsoft.com/office/drawing/2014/main" id="{7FE3F1D0-DB15-48E3-BFB3-F438A1B72A78}"/>
              </a:ext>
            </a:extLst>
          </p:cNvPr>
          <p:cNvPicPr>
            <a:picLocks noChangeAspect="1"/>
          </p:cNvPicPr>
          <p:nvPr/>
        </p:nvPicPr>
        <p:blipFill rotWithShape="1">
          <a:blip r:embed="rId3"/>
          <a:srcRect t="31449" b="22114"/>
          <a:stretch/>
        </p:blipFill>
        <p:spPr>
          <a:xfrm>
            <a:off x="786399" y="3545840"/>
            <a:ext cx="6583680" cy="3057288"/>
          </a:xfrm>
          <a:prstGeom prst="rect">
            <a:avLst/>
          </a:prstGeom>
        </p:spPr>
      </p:pic>
      <p:pic>
        <p:nvPicPr>
          <p:cNvPr id="17" name="图片 16">
            <a:extLst>
              <a:ext uri="{FF2B5EF4-FFF2-40B4-BE49-F238E27FC236}">
                <a16:creationId xmlns:a16="http://schemas.microsoft.com/office/drawing/2014/main" id="{CE60DDFD-21E1-4F78-8EB2-5E82CE660BD8}"/>
              </a:ext>
            </a:extLst>
          </p:cNvPr>
          <p:cNvPicPr>
            <a:picLocks noChangeAspect="1"/>
          </p:cNvPicPr>
          <p:nvPr/>
        </p:nvPicPr>
        <p:blipFill>
          <a:blip r:embed="rId4"/>
          <a:stretch>
            <a:fillRect/>
          </a:stretch>
        </p:blipFill>
        <p:spPr>
          <a:xfrm>
            <a:off x="786399" y="1549840"/>
            <a:ext cx="7158038" cy="1937385"/>
          </a:xfrm>
          <a:prstGeom prst="rect">
            <a:avLst/>
          </a:prstGeom>
        </p:spPr>
      </p:pic>
      <p:sp>
        <p:nvSpPr>
          <p:cNvPr id="5" name="标题 1">
            <a:extLst>
              <a:ext uri="{FF2B5EF4-FFF2-40B4-BE49-F238E27FC236}">
                <a16:creationId xmlns:a16="http://schemas.microsoft.com/office/drawing/2014/main" id="{C80061F3-E954-4773-82CE-780414A5899E}"/>
              </a:ext>
            </a:extLst>
          </p:cNvPr>
          <p:cNvSpPr>
            <a:spLocks noGrp="1"/>
          </p:cNvSpPr>
          <p:nvPr>
            <p:ph type="title"/>
          </p:nvPr>
        </p:nvSpPr>
        <p:spPr>
          <a:xfrm>
            <a:off x="838200" y="365125"/>
            <a:ext cx="10515600" cy="1325563"/>
          </a:xfrm>
        </p:spPr>
        <p:txBody>
          <a:bodyPr/>
          <a:lstStyle/>
          <a:p>
            <a:r>
              <a:rPr lang="zh-CN" altLang="en-US" dirty="0"/>
              <a:t>二、方案设计</a:t>
            </a:r>
          </a:p>
        </p:txBody>
      </p:sp>
    </p:spTree>
    <p:extLst>
      <p:ext uri="{BB962C8B-B14F-4D97-AF65-F5344CB8AC3E}">
        <p14:creationId xmlns:p14="http://schemas.microsoft.com/office/powerpoint/2010/main" val="2867493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6EA065C5-A411-4961-9F6A-E08BD4C5DA2F}"/>
              </a:ext>
            </a:extLst>
          </p:cNvPr>
          <p:cNvSpPr>
            <a:spLocks noGrp="1"/>
          </p:cNvSpPr>
          <p:nvPr>
            <p:ph type="sldNum" sz="quarter" idx="12"/>
          </p:nvPr>
        </p:nvSpPr>
        <p:spPr/>
        <p:txBody>
          <a:bodyPr/>
          <a:lstStyle/>
          <a:p>
            <a:fld id="{CEDF435E-B3EF-42D1-AF76-0DD2579A66A6}" type="slidenum">
              <a:rPr lang="zh-CN" altLang="en-US" smtClean="0"/>
              <a:t>9</a:t>
            </a:fld>
            <a:endParaRPr lang="zh-CN" altLang="en-US"/>
          </a:p>
        </p:txBody>
      </p:sp>
      <p:pic>
        <p:nvPicPr>
          <p:cNvPr id="10" name="图片 9">
            <a:extLst>
              <a:ext uri="{FF2B5EF4-FFF2-40B4-BE49-F238E27FC236}">
                <a16:creationId xmlns:a16="http://schemas.microsoft.com/office/drawing/2014/main" id="{7FE3F1D0-DB15-48E3-BFB3-F438A1B72A78}"/>
              </a:ext>
            </a:extLst>
          </p:cNvPr>
          <p:cNvPicPr>
            <a:picLocks noChangeAspect="1"/>
          </p:cNvPicPr>
          <p:nvPr/>
        </p:nvPicPr>
        <p:blipFill rotWithShape="1">
          <a:blip r:embed="rId3"/>
          <a:srcRect t="31449" b="22114"/>
          <a:stretch/>
        </p:blipFill>
        <p:spPr>
          <a:xfrm>
            <a:off x="786399" y="3545840"/>
            <a:ext cx="6583680" cy="3057288"/>
          </a:xfrm>
          <a:prstGeom prst="rect">
            <a:avLst/>
          </a:prstGeom>
        </p:spPr>
      </p:pic>
      <p:pic>
        <p:nvPicPr>
          <p:cNvPr id="17" name="图片 16">
            <a:extLst>
              <a:ext uri="{FF2B5EF4-FFF2-40B4-BE49-F238E27FC236}">
                <a16:creationId xmlns:a16="http://schemas.microsoft.com/office/drawing/2014/main" id="{CE60DDFD-21E1-4F78-8EB2-5E82CE660BD8}"/>
              </a:ext>
            </a:extLst>
          </p:cNvPr>
          <p:cNvPicPr>
            <a:picLocks noChangeAspect="1"/>
          </p:cNvPicPr>
          <p:nvPr/>
        </p:nvPicPr>
        <p:blipFill>
          <a:blip r:embed="rId4"/>
          <a:stretch>
            <a:fillRect/>
          </a:stretch>
        </p:blipFill>
        <p:spPr>
          <a:xfrm>
            <a:off x="499220" y="1549840"/>
            <a:ext cx="7158038" cy="1937385"/>
          </a:xfrm>
          <a:prstGeom prst="rect">
            <a:avLst/>
          </a:prstGeom>
        </p:spPr>
      </p:pic>
      <p:pic>
        <p:nvPicPr>
          <p:cNvPr id="3" name="图片 2">
            <a:extLst>
              <a:ext uri="{FF2B5EF4-FFF2-40B4-BE49-F238E27FC236}">
                <a16:creationId xmlns:a16="http://schemas.microsoft.com/office/drawing/2014/main" id="{5BCD3D26-9228-47DC-AD5C-7CC1CEE07BD0}"/>
              </a:ext>
            </a:extLst>
          </p:cNvPr>
          <p:cNvPicPr>
            <a:picLocks noChangeAspect="1"/>
          </p:cNvPicPr>
          <p:nvPr/>
        </p:nvPicPr>
        <p:blipFill rotWithShape="1">
          <a:blip r:embed="rId5"/>
          <a:srcRect l="8329" r="4265"/>
          <a:stretch/>
        </p:blipFill>
        <p:spPr>
          <a:xfrm>
            <a:off x="8370277" y="1067523"/>
            <a:ext cx="3223846" cy="3688299"/>
          </a:xfrm>
          <a:prstGeom prst="rect">
            <a:avLst/>
          </a:prstGeom>
        </p:spPr>
      </p:pic>
      <p:sp>
        <p:nvSpPr>
          <p:cNvPr id="8" name="文本框 7">
            <a:extLst>
              <a:ext uri="{FF2B5EF4-FFF2-40B4-BE49-F238E27FC236}">
                <a16:creationId xmlns:a16="http://schemas.microsoft.com/office/drawing/2014/main" id="{B05B6A03-181A-4860-9620-1ACF1F85AC07}"/>
              </a:ext>
            </a:extLst>
          </p:cNvPr>
          <p:cNvSpPr txBox="1"/>
          <p:nvPr/>
        </p:nvSpPr>
        <p:spPr>
          <a:xfrm>
            <a:off x="8370278" y="4755822"/>
            <a:ext cx="3223846" cy="156966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zh-CN" altLang="en-US" sz="2400" dirty="0"/>
              <a:t>龙威直流电源</a:t>
            </a:r>
            <a:endParaRPr lang="en-US" altLang="zh-CN" sz="2400" dirty="0"/>
          </a:p>
          <a:p>
            <a:pPr algn="ctr"/>
            <a:r>
              <a:rPr lang="en-US" altLang="zh-CN" sz="2400" dirty="0"/>
              <a:t>PS-305DM</a:t>
            </a:r>
          </a:p>
          <a:p>
            <a:pPr algn="ctr"/>
            <a:r>
              <a:rPr lang="zh-CN" altLang="en-US" sz="2400" dirty="0"/>
              <a:t>（实验时设定输出电压</a:t>
            </a:r>
            <a:r>
              <a:rPr lang="en-US" altLang="zh-CN" sz="2400" dirty="0"/>
              <a:t>12.0 V</a:t>
            </a:r>
            <a:r>
              <a:rPr lang="zh-CN" altLang="en-US" sz="2400" dirty="0"/>
              <a:t>）</a:t>
            </a:r>
          </a:p>
        </p:txBody>
      </p:sp>
      <p:sp>
        <p:nvSpPr>
          <p:cNvPr id="4" name="椭圆 3">
            <a:extLst>
              <a:ext uri="{FF2B5EF4-FFF2-40B4-BE49-F238E27FC236}">
                <a16:creationId xmlns:a16="http://schemas.microsoft.com/office/drawing/2014/main" id="{A0535BAE-7699-49CE-9B8C-A8857BF80555}"/>
              </a:ext>
            </a:extLst>
          </p:cNvPr>
          <p:cNvSpPr/>
          <p:nvPr/>
        </p:nvSpPr>
        <p:spPr>
          <a:xfrm>
            <a:off x="281354" y="1359878"/>
            <a:ext cx="2989384" cy="3481754"/>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08E37DE7-9358-41E6-A1A2-D75A83466DBF}"/>
              </a:ext>
            </a:extLst>
          </p:cNvPr>
          <p:cNvCxnSpPr>
            <a:stCxn id="3" idx="1"/>
            <a:endCxn id="4" idx="6"/>
          </p:cNvCxnSpPr>
          <p:nvPr/>
        </p:nvCxnSpPr>
        <p:spPr>
          <a:xfrm flipH="1">
            <a:off x="3270738" y="2911673"/>
            <a:ext cx="5099539" cy="1890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标题 1">
            <a:extLst>
              <a:ext uri="{FF2B5EF4-FFF2-40B4-BE49-F238E27FC236}">
                <a16:creationId xmlns:a16="http://schemas.microsoft.com/office/drawing/2014/main" id="{702B5FA9-C296-41D5-B000-6D4E2F2F4CAC}"/>
              </a:ext>
            </a:extLst>
          </p:cNvPr>
          <p:cNvSpPr>
            <a:spLocks noGrp="1"/>
          </p:cNvSpPr>
          <p:nvPr>
            <p:ph type="title"/>
          </p:nvPr>
        </p:nvSpPr>
        <p:spPr>
          <a:xfrm>
            <a:off x="838200" y="365125"/>
            <a:ext cx="10515600" cy="1325563"/>
          </a:xfrm>
        </p:spPr>
        <p:txBody>
          <a:bodyPr/>
          <a:lstStyle/>
          <a:p>
            <a:r>
              <a:rPr lang="zh-CN" altLang="en-US" dirty="0"/>
              <a:t>二、方案设计</a:t>
            </a:r>
          </a:p>
        </p:txBody>
      </p:sp>
    </p:spTree>
    <p:extLst>
      <p:ext uri="{BB962C8B-B14F-4D97-AF65-F5344CB8AC3E}">
        <p14:creationId xmlns:p14="http://schemas.microsoft.com/office/powerpoint/2010/main" val="65211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ht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更纱黑体SC">
      <a:majorFont>
        <a:latin typeface="等距更纱黑体 SC"/>
        <a:ea typeface="更纱黑体 SC"/>
        <a:cs typeface=""/>
      </a:majorFont>
      <a:minorFont>
        <a:latin typeface="更纱黑体 SC"/>
        <a:ea typeface="更纱黑体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shtc</Template>
  <TotalTime>8050</TotalTime>
  <Words>3853</Words>
  <Application>Microsoft Office PowerPoint</Application>
  <PresentationFormat>宽屏</PresentationFormat>
  <Paragraphs>630</Paragraphs>
  <Slides>74</Slides>
  <Notes>51</Notes>
  <HiddenSlides>14</HiddenSlides>
  <MMClips>3</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74</vt:i4>
      </vt:variant>
    </vt:vector>
  </HeadingPairs>
  <TitlesOfParts>
    <vt:vector size="83" baseType="lpstr">
      <vt:lpstr>等距更纱黑体 SC</vt:lpstr>
      <vt:lpstr>等线</vt:lpstr>
      <vt:lpstr>更纱黑体 SC</vt:lpstr>
      <vt:lpstr>汉仪文黑-65W</vt:lpstr>
      <vt:lpstr>宋体</vt:lpstr>
      <vt:lpstr>Arial</vt:lpstr>
      <vt:lpstr>Cambria Math</vt:lpstr>
      <vt:lpstr>Courier New</vt:lpstr>
      <vt:lpstr>shtc</vt:lpstr>
      <vt:lpstr>PowerPoint 演示文稿</vt:lpstr>
      <vt:lpstr>PowerPoint 演示文稿</vt:lpstr>
      <vt:lpstr>PowerPoint 演示文稿</vt:lpstr>
      <vt:lpstr>一、题目重述</vt:lpstr>
      <vt:lpstr>一、题目重述</vt:lpstr>
      <vt:lpstr>一、题目重述</vt:lpstr>
      <vt:lpstr>PowerPoint 演示文稿</vt:lpstr>
      <vt:lpstr>二、方案设计</vt:lpstr>
      <vt:lpstr>二、方案设计</vt:lpstr>
      <vt:lpstr>二、方案设计</vt:lpstr>
      <vt:lpstr>二、方案设计</vt:lpstr>
      <vt:lpstr>二、方案设计</vt:lpstr>
      <vt:lpstr>二、方案设计</vt:lpstr>
      <vt:lpstr>二、方案设计</vt:lpstr>
      <vt:lpstr>二、方案设计</vt:lpstr>
      <vt:lpstr>PowerPoint 演示文稿</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二、方案优化</vt:lpstr>
      <vt:lpstr>PowerPoint 演示文稿</vt:lpstr>
      <vt:lpstr>四、最终方案</vt:lpstr>
      <vt:lpstr>参考文献</vt:lpstr>
      <vt:lpstr>未在报告中展示的变量探究</vt:lpstr>
      <vt:lpstr>拓展实验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装置相关参数参考表</vt:lpstr>
      <vt:lpstr>装置涉及相关物理量数量级参考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chenjl@shanghaitech.edu.cn</dc:creator>
  <cp:lastModifiedBy>陈稼霖 Jialin Chen</cp:lastModifiedBy>
  <cp:revision>431</cp:revision>
  <dcterms:created xsi:type="dcterms:W3CDTF">2018-03-26T11:04:00Z</dcterms:created>
  <dcterms:modified xsi:type="dcterms:W3CDTF">2019-08-27T01:43:26Z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